
<file path=[Content_Types].xml><?xml version="1.0" encoding="utf-8"?>
<Types xmlns="http://schemas.openxmlformats.org/package/2006/content-types">
  <Default Extension="jpeg" ContentType="image/jpeg"/>
  <Default Extension="JPG" ContentType="image/.jpg"/>
  <Default Extension="wav" ContentType="audio/x-wav"/>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27" r:id="rId3"/>
    <p:sldId id="275" r:id="rId4"/>
    <p:sldId id="261" r:id="rId5"/>
    <p:sldId id="299" r:id="rId6"/>
    <p:sldId id="293" r:id="rId7"/>
    <p:sldId id="301" r:id="rId8"/>
    <p:sldId id="300" r:id="rId9"/>
    <p:sldId id="294" r:id="rId10"/>
    <p:sldId id="295" r:id="rId11"/>
    <p:sldId id="296" r:id="rId12"/>
    <p:sldId id="319" r:id="rId13"/>
    <p:sldId id="267" r:id="rId14"/>
    <p:sldId id="302" r:id="rId15"/>
    <p:sldId id="269" r:id="rId16"/>
    <p:sldId id="325" r:id="rId17"/>
    <p:sldId id="321" r:id="rId18"/>
    <p:sldId id="305" r:id="rId19"/>
    <p:sldId id="307" r:id="rId20"/>
    <p:sldId id="309" r:id="rId21"/>
    <p:sldId id="311" r:id="rId22"/>
    <p:sldId id="313" r:id="rId23"/>
    <p:sldId id="329" r:id="rId24"/>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3300"/>
    <a:srgbClr val="003366"/>
    <a:srgbClr val="FFFFFF"/>
    <a:srgbClr val="FFCCFF"/>
    <a:srgbClr val="FFFFCC"/>
    <a:srgbClr val="0066FF"/>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87455"/>
  </p:normalViewPr>
  <p:slideViewPr>
    <p:cSldViewPr showGuides="1">
      <p:cViewPr varScale="1">
        <p:scale>
          <a:sx n="88" d="100"/>
          <a:sy n="88" d="100"/>
        </p:scale>
        <p:origin x="46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lIns="91440" tIns="45720" rIns="91440" bIns="45720" rtlCol="0" anchor="t">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dirty="0"/>
              <a:t>Click to edit Master title style</a:t>
            </a:r>
            <a:endParaRPr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dirty="0"/>
              <a:t>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15BAE45-EFC7-44CA-9F2E-106CF3C5EC10}" type="slidenum">
              <a:rPr kumimoji="0" lang="en-US"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blinds dir="vert"/>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18.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12.png"/><Relationship Id="rId7" Type="http://schemas.openxmlformats.org/officeDocument/2006/relationships/audio" Target="../media/audio2.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4.png"/><Relationship Id="rId3" Type="http://schemas.openxmlformats.org/officeDocument/2006/relationships/image" Target="../media/image19.png"/><Relationship Id="rId2" Type="http://schemas.openxmlformats.org/officeDocument/2006/relationships/image" Target="../media/image18.png"/><Relationship Id="rId13" Type="http://schemas.openxmlformats.org/officeDocument/2006/relationships/slideLayout" Target="../slideLayouts/slideLayout1.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image" Target="../media/image23.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12.png"/><Relationship Id="rId7" Type="http://schemas.openxmlformats.org/officeDocument/2006/relationships/audio" Target="../media/audio2.wav"/><Relationship Id="rId6" Type="http://schemas.openxmlformats.org/officeDocument/2006/relationships/image" Target="../media/image20.jpeg"/><Relationship Id="rId5" Type="http://schemas.openxmlformats.org/officeDocument/2006/relationships/image" Target="../media/image14.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1.png"/><Relationship Id="rId13" Type="http://schemas.openxmlformats.org/officeDocument/2006/relationships/slideLayout" Target="../slideLayouts/slideLayout1.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image" Target="../media/image23.pn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12.png"/><Relationship Id="rId7" Type="http://schemas.openxmlformats.org/officeDocument/2006/relationships/audio" Target="../media/audio2.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audio" Target="../media/audio2.wav"/><Relationship Id="rId7" Type="http://schemas.openxmlformats.org/officeDocument/2006/relationships/image" Target="../media/image20.jpeg"/><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slideLayout" Target="../slideLayouts/slideLayout1.xml"/><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9" Type="http://schemas.microsoft.com/office/2007/relationships/media" Target="file:///C:\Documents%20and%20Settings\Administrator\My%20Documents\Downloads\Music\H&#236;nh%20B&#243;ng%20Qu&#234;%20Nh&#224;.mp3" TargetMode="External"/><Relationship Id="rId8" Type="http://schemas.openxmlformats.org/officeDocument/2006/relationships/audio" Target="file:///C:\Documents%20and%20Settings\Administrator\My%20Documents\Downloads\Music\H&#236;nh%20B&#243;ng%20Qu&#234;%20Nh&#224;.mp3" TargetMode="External"/><Relationship Id="rId7" Type="http://schemas.openxmlformats.org/officeDocument/2006/relationships/image" Target="../media/image41.GIF"/><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 Id="rId3" Type="http://schemas.openxmlformats.org/officeDocument/2006/relationships/image" Target="../media/image37.GIF"/><Relationship Id="rId2" Type="http://schemas.openxmlformats.org/officeDocument/2006/relationships/image" Target="../media/image36.png"/><Relationship Id="rId12" Type="http://schemas.openxmlformats.org/officeDocument/2006/relationships/slideLayout" Target="../slideLayouts/slideLayout7.xml"/><Relationship Id="rId11" Type="http://schemas.openxmlformats.org/officeDocument/2006/relationships/image" Target="../media/image43.GIF"/><Relationship Id="rId10" Type="http://schemas.openxmlformats.org/officeDocument/2006/relationships/image" Target="../media/image42.png"/><Relationship Id="rId1" Type="http://schemas.openxmlformats.org/officeDocument/2006/relationships/audio" Target="../media/audio5.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0" name="Picture 27" descr="Poster Phim Hoạt Hình Nền - Đồng Cỏ Park png tải về - Miễn phí trong suốt  Máy Tính Nền png Tải về."/>
          <p:cNvPicPr>
            <a:picLocks noChangeAspect="1"/>
          </p:cNvPicPr>
          <p:nvPr/>
        </p:nvPicPr>
        <p:blipFill>
          <a:blip r:embed="rId1"/>
          <a:stretch>
            <a:fillRect/>
          </a:stretch>
        </p:blipFill>
        <p:spPr>
          <a:xfrm>
            <a:off x="0" y="0"/>
            <a:ext cx="12192000" cy="6858000"/>
          </a:xfrm>
          <a:prstGeom prst="rect">
            <a:avLst/>
          </a:prstGeom>
          <a:noFill/>
          <a:ln w="9525">
            <a:noFill/>
          </a:ln>
        </p:spPr>
      </p:pic>
      <p:pic>
        <p:nvPicPr>
          <p:cNvPr id="2051" name="Picture 16" descr="ctree"/>
          <p:cNvPicPr>
            <a:picLocks noChangeAspect="1"/>
          </p:cNvPicPr>
          <p:nvPr/>
        </p:nvPicPr>
        <p:blipFill>
          <a:blip r:embed="rId2"/>
          <a:stretch>
            <a:fillRect/>
          </a:stretch>
        </p:blipFill>
        <p:spPr>
          <a:xfrm>
            <a:off x="3429000" y="4141788"/>
            <a:ext cx="2786063" cy="2716212"/>
          </a:xfrm>
          <a:prstGeom prst="rect">
            <a:avLst/>
          </a:prstGeom>
          <a:noFill/>
          <a:ln w="9525">
            <a:noFill/>
          </a:ln>
        </p:spPr>
      </p:pic>
      <p:pic>
        <p:nvPicPr>
          <p:cNvPr id="2052" name="Picture 6" descr="buom4"/>
          <p:cNvPicPr>
            <a:picLocks noChangeAspect="1"/>
          </p:cNvPicPr>
          <p:nvPr/>
        </p:nvPicPr>
        <p:blipFill>
          <a:blip r:embed="rId3"/>
          <a:stretch>
            <a:fillRect/>
          </a:stretch>
        </p:blipFill>
        <p:spPr>
          <a:xfrm>
            <a:off x="9005888" y="3249613"/>
            <a:ext cx="1200150" cy="3200400"/>
          </a:xfrm>
          <a:prstGeom prst="rect">
            <a:avLst/>
          </a:prstGeom>
          <a:noFill/>
          <a:ln w="9525">
            <a:noFill/>
          </a:ln>
        </p:spPr>
      </p:pic>
      <p:pic>
        <p:nvPicPr>
          <p:cNvPr id="2053" name="Picture 15" descr="tiere138"/>
          <p:cNvPicPr>
            <a:picLocks noChangeAspect="1"/>
          </p:cNvPicPr>
          <p:nvPr/>
        </p:nvPicPr>
        <p:blipFill>
          <a:blip r:embed="rId4"/>
          <a:stretch>
            <a:fillRect/>
          </a:stretch>
        </p:blipFill>
        <p:spPr>
          <a:xfrm>
            <a:off x="5943600" y="4670425"/>
            <a:ext cx="3062288" cy="2187575"/>
          </a:xfrm>
          <a:prstGeom prst="rect">
            <a:avLst/>
          </a:prstGeom>
          <a:noFill/>
          <a:ln w="9525">
            <a:noFill/>
          </a:ln>
        </p:spPr>
      </p:pic>
      <p:pic>
        <p:nvPicPr>
          <p:cNvPr id="2054" name="Picture 19" descr="buom1"/>
          <p:cNvPicPr>
            <a:picLocks noChangeAspect="1"/>
          </p:cNvPicPr>
          <p:nvPr/>
        </p:nvPicPr>
        <p:blipFill>
          <a:blip r:embed="rId5"/>
          <a:stretch>
            <a:fillRect/>
          </a:stretch>
        </p:blipFill>
        <p:spPr>
          <a:xfrm>
            <a:off x="6400800" y="30163"/>
            <a:ext cx="685800" cy="684212"/>
          </a:xfrm>
          <a:prstGeom prst="rect">
            <a:avLst/>
          </a:prstGeom>
          <a:noFill/>
          <a:ln w="9525">
            <a:noFill/>
          </a:ln>
        </p:spPr>
      </p:pic>
      <p:pic>
        <p:nvPicPr>
          <p:cNvPr id="2055" name="Picture 19" descr="buom1"/>
          <p:cNvPicPr>
            <a:picLocks noChangeAspect="1"/>
          </p:cNvPicPr>
          <p:nvPr/>
        </p:nvPicPr>
        <p:blipFill>
          <a:blip r:embed="rId5"/>
          <a:stretch>
            <a:fillRect/>
          </a:stretch>
        </p:blipFill>
        <p:spPr>
          <a:xfrm>
            <a:off x="2890838" y="4254500"/>
            <a:ext cx="685800" cy="684213"/>
          </a:xfrm>
          <a:prstGeom prst="rect">
            <a:avLst/>
          </a:prstGeom>
          <a:noFill/>
          <a:ln w="9525">
            <a:noFill/>
          </a:ln>
        </p:spPr>
      </p:pic>
      <p:pic>
        <p:nvPicPr>
          <p:cNvPr id="2056" name="Picture 19" descr="buom1"/>
          <p:cNvPicPr>
            <a:picLocks noChangeAspect="1"/>
          </p:cNvPicPr>
          <p:nvPr/>
        </p:nvPicPr>
        <p:blipFill>
          <a:blip r:embed="rId5"/>
          <a:stretch>
            <a:fillRect/>
          </a:stretch>
        </p:blipFill>
        <p:spPr>
          <a:xfrm>
            <a:off x="2984500" y="42863"/>
            <a:ext cx="685800" cy="684212"/>
          </a:xfrm>
          <a:prstGeom prst="rect">
            <a:avLst/>
          </a:prstGeom>
          <a:noFill/>
          <a:ln w="9525">
            <a:noFill/>
          </a:ln>
        </p:spPr>
      </p:pic>
      <p:pic>
        <p:nvPicPr>
          <p:cNvPr id="2057" name="Picture 19" descr="buom1"/>
          <p:cNvPicPr>
            <a:picLocks noChangeAspect="1"/>
          </p:cNvPicPr>
          <p:nvPr/>
        </p:nvPicPr>
        <p:blipFill>
          <a:blip r:embed="rId5"/>
          <a:stretch>
            <a:fillRect/>
          </a:stretch>
        </p:blipFill>
        <p:spPr>
          <a:xfrm>
            <a:off x="1752600" y="1487488"/>
            <a:ext cx="685800" cy="684212"/>
          </a:xfrm>
          <a:prstGeom prst="rect">
            <a:avLst/>
          </a:prstGeom>
          <a:noFill/>
          <a:ln w="9525">
            <a:noFill/>
          </a:ln>
        </p:spPr>
      </p:pic>
      <p:pic>
        <p:nvPicPr>
          <p:cNvPr id="2058" name="Picture 19" descr="buom1"/>
          <p:cNvPicPr>
            <a:picLocks noChangeAspect="1"/>
          </p:cNvPicPr>
          <p:nvPr/>
        </p:nvPicPr>
        <p:blipFill>
          <a:blip r:embed="rId5"/>
          <a:stretch>
            <a:fillRect/>
          </a:stretch>
        </p:blipFill>
        <p:spPr>
          <a:xfrm>
            <a:off x="9753600" y="11113"/>
            <a:ext cx="685800" cy="684212"/>
          </a:xfrm>
          <a:prstGeom prst="rect">
            <a:avLst/>
          </a:prstGeom>
          <a:noFill/>
          <a:ln w="9525">
            <a:noFill/>
          </a:ln>
        </p:spPr>
      </p:pic>
      <p:pic>
        <p:nvPicPr>
          <p:cNvPr id="2059" name="Picture 19" descr="buom1"/>
          <p:cNvPicPr>
            <a:picLocks noChangeAspect="1"/>
          </p:cNvPicPr>
          <p:nvPr/>
        </p:nvPicPr>
        <p:blipFill>
          <a:blip r:embed="rId5"/>
          <a:stretch>
            <a:fillRect/>
          </a:stretch>
        </p:blipFill>
        <p:spPr>
          <a:xfrm>
            <a:off x="1685925" y="4849813"/>
            <a:ext cx="685800" cy="684212"/>
          </a:xfrm>
          <a:prstGeom prst="rect">
            <a:avLst/>
          </a:prstGeom>
          <a:noFill/>
          <a:ln w="9525">
            <a:noFill/>
          </a:ln>
        </p:spPr>
      </p:pic>
      <p:pic>
        <p:nvPicPr>
          <p:cNvPr id="2060" name="Picture 19" descr="buom1"/>
          <p:cNvPicPr>
            <a:picLocks noChangeAspect="1"/>
          </p:cNvPicPr>
          <p:nvPr/>
        </p:nvPicPr>
        <p:blipFill>
          <a:blip r:embed="rId5"/>
          <a:stretch>
            <a:fillRect/>
          </a:stretch>
        </p:blipFill>
        <p:spPr>
          <a:xfrm>
            <a:off x="7086600" y="4670425"/>
            <a:ext cx="685800" cy="684213"/>
          </a:xfrm>
          <a:prstGeom prst="rect">
            <a:avLst/>
          </a:prstGeom>
          <a:noFill/>
          <a:ln w="9525">
            <a:noFill/>
          </a:ln>
        </p:spPr>
      </p:pic>
      <p:pic>
        <p:nvPicPr>
          <p:cNvPr id="2061" name="Picture 19" descr="buom1"/>
          <p:cNvPicPr>
            <a:picLocks noChangeAspect="1"/>
          </p:cNvPicPr>
          <p:nvPr/>
        </p:nvPicPr>
        <p:blipFill>
          <a:blip r:embed="rId5"/>
          <a:stretch>
            <a:fillRect/>
          </a:stretch>
        </p:blipFill>
        <p:spPr>
          <a:xfrm>
            <a:off x="4648200" y="3886200"/>
            <a:ext cx="685800" cy="684213"/>
          </a:xfrm>
          <a:prstGeom prst="rect">
            <a:avLst/>
          </a:prstGeom>
          <a:noFill/>
          <a:ln w="9525">
            <a:noFill/>
          </a:ln>
        </p:spPr>
      </p:pic>
      <p:sp>
        <p:nvSpPr>
          <p:cNvPr id="4" name="Rectangle 3"/>
          <p:cNvSpPr/>
          <p:nvPr/>
        </p:nvSpPr>
        <p:spPr>
          <a:xfrm>
            <a:off x="2212975" y="1293813"/>
            <a:ext cx="7086600" cy="1330325"/>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sz="6000" dirty="0">
                <a:solidFill>
                  <a:srgbClr val="000000"/>
                </a:solidFill>
                <a:latin typeface="Times New Roman" panose="02020603050405020304" pitchFamily="18" charset="0"/>
                <a:cs typeface="Times New Roman" panose="02020603050405020304" pitchFamily="18" charset="0"/>
              </a:rPr>
              <a:t>LUYỆN TỪ VÀ CÂU</a:t>
            </a:r>
            <a:endParaRPr sz="6000" dirty="0">
              <a:solidFill>
                <a:srgbClr val="000000"/>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3429000" y="2790825"/>
            <a:ext cx="4652963" cy="1590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sz="8800" dirty="0">
                <a:solidFill>
                  <a:srgbClr val="FFFFFF"/>
                </a:solidFill>
                <a:latin typeface="Times New Roman" panose="02020603050405020304" pitchFamily="18" charset="0"/>
                <a:cs typeface="Times New Roman" panose="02020603050405020304" pitchFamily="18" charset="0"/>
              </a:rPr>
              <a:t>CÂU KỂ</a:t>
            </a:r>
            <a:endParaRPr sz="8800" dirty="0">
              <a:solidFill>
                <a:srgbClr val="FFFFFF"/>
              </a:solidFill>
              <a:latin typeface="Times New Roman" panose="02020603050405020304" pitchFamily="18" charset="0"/>
              <a:ea typeface="Times New Roman" panose="02020603050405020304" pitchFamily="18" charset="0"/>
            </a:endParaRPr>
          </a:p>
        </p:txBody>
      </p:sp>
      <p:sp>
        <p:nvSpPr>
          <p:cNvPr id="19" name="Rectangle 18"/>
          <p:cNvSpPr/>
          <p:nvPr/>
        </p:nvSpPr>
        <p:spPr>
          <a:xfrm>
            <a:off x="1219200" y="228600"/>
            <a:ext cx="9220200" cy="766763"/>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sz="4400" dirty="0">
                <a:solidFill>
                  <a:srgbClr val="000000"/>
                </a:solidFill>
                <a:latin typeface="Times New Roman" panose="02020603050405020304" pitchFamily="18" charset="0"/>
                <a:cs typeface="Times New Roman" panose="02020603050405020304" pitchFamily="18" charset="0"/>
              </a:rPr>
              <a:t>Thứ </a:t>
            </a:r>
            <a:r>
              <a:rPr lang="en-US" sz="4400" dirty="0">
                <a:solidFill>
                  <a:srgbClr val="000000"/>
                </a:solidFill>
                <a:latin typeface="Times New Roman" panose="02020603050405020304" pitchFamily="18" charset="0"/>
                <a:cs typeface="Times New Roman" panose="02020603050405020304" pitchFamily="18" charset="0"/>
              </a:rPr>
              <a:t>tư</a:t>
            </a:r>
            <a:r>
              <a:rPr sz="4400" dirty="0">
                <a:solidFill>
                  <a:srgbClr val="000000"/>
                </a:solidFill>
                <a:latin typeface="Times New Roman" panose="02020603050405020304" pitchFamily="18" charset="0"/>
                <a:cs typeface="Times New Roman" panose="02020603050405020304" pitchFamily="18" charset="0"/>
              </a:rPr>
              <a:t>, ng</a:t>
            </a:r>
            <a:r>
              <a:rPr sz="4400" dirty="0">
                <a:solidFill>
                  <a:srgbClr val="000000"/>
                </a:solidFill>
                <a:latin typeface="Times New Roman" panose="02020603050405020304" pitchFamily="18" charset="0"/>
                <a:ea typeface="Times New Roman" panose="02020603050405020304" pitchFamily="18" charset="0"/>
              </a:rPr>
              <a:t>à</a:t>
            </a:r>
            <a:r>
              <a:rPr sz="4400" dirty="0">
                <a:solidFill>
                  <a:srgbClr val="000000"/>
                </a:solidFill>
                <a:latin typeface="Times New Roman" panose="02020603050405020304" pitchFamily="18" charset="0"/>
                <a:cs typeface="Times New Roman" panose="02020603050405020304" pitchFamily="18" charset="0"/>
              </a:rPr>
              <a:t>y </a:t>
            </a:r>
            <a:r>
              <a:rPr lang="en-US" sz="4400" dirty="0">
                <a:solidFill>
                  <a:srgbClr val="000000"/>
                </a:solidFill>
                <a:latin typeface="Times New Roman" panose="02020603050405020304" pitchFamily="18" charset="0"/>
                <a:cs typeface="Times New Roman" panose="02020603050405020304" pitchFamily="18" charset="0"/>
              </a:rPr>
              <a:t>5</a:t>
            </a:r>
            <a:r>
              <a:rPr sz="4400" dirty="0">
                <a:solidFill>
                  <a:srgbClr val="000000"/>
                </a:solidFill>
                <a:latin typeface="Times New Roman" panose="02020603050405020304" pitchFamily="18" charset="0"/>
                <a:cs typeface="Times New Roman" panose="02020603050405020304" pitchFamily="18" charset="0"/>
              </a:rPr>
              <a:t> tháng 1 năm 202</a:t>
            </a:r>
            <a:r>
              <a:rPr lang="en-US" sz="4400" dirty="0">
                <a:solidFill>
                  <a:srgbClr val="000000"/>
                </a:solidFill>
                <a:latin typeface="Times New Roman" panose="02020603050405020304" pitchFamily="18" charset="0"/>
                <a:cs typeface="Times New Roman" panose="02020603050405020304" pitchFamily="18" charset="0"/>
              </a:rPr>
              <a:t>2</a:t>
            </a:r>
            <a:endPar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12" name="Text Box 8"/>
          <p:cNvSpPr txBox="1"/>
          <p:nvPr/>
        </p:nvSpPr>
        <p:spPr>
          <a:xfrm>
            <a:off x="304800" y="2438400"/>
            <a:ext cx="11887200" cy="317023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r>
              <a:rPr lang="en-US" altLang="en-US" sz="4000" b="1" dirty="0">
                <a:solidFill>
                  <a:srgbClr val="003366"/>
                </a:solidFill>
                <a:latin typeface="Times New Roman" panose="02020603050405020304" pitchFamily="18" charset="0"/>
                <a:cs typeface="Times New Roman" panose="02020603050405020304" pitchFamily="18" charset="0"/>
              </a:rPr>
              <a:t>1. Câu kể (còn gọi l</a:t>
            </a:r>
            <a:r>
              <a:rPr lang="en-US" altLang="en-US" sz="4000" b="1" dirty="0">
                <a:solidFill>
                  <a:srgbClr val="003366"/>
                </a:solidFill>
                <a:latin typeface="Times New Roman" panose="02020603050405020304" pitchFamily="18" charset="0"/>
                <a:ea typeface="Times New Roman" panose="02020603050405020304" pitchFamily="18" charset="0"/>
              </a:rPr>
              <a:t>à</a:t>
            </a:r>
            <a:r>
              <a:rPr lang="en-US" altLang="en-US" sz="4000" b="1" dirty="0">
                <a:solidFill>
                  <a:srgbClr val="003366"/>
                </a:solidFill>
                <a:latin typeface="Times New Roman" panose="02020603050405020304" pitchFamily="18" charset="0"/>
                <a:cs typeface="Times New Roman" panose="02020603050405020304" pitchFamily="18" charset="0"/>
              </a:rPr>
              <a:t> câu trần thuật) l</a:t>
            </a:r>
            <a:r>
              <a:rPr lang="en-US" altLang="en-US" sz="4000" b="1" dirty="0">
                <a:solidFill>
                  <a:srgbClr val="003366"/>
                </a:solidFill>
                <a:latin typeface="Times New Roman" panose="02020603050405020304" pitchFamily="18" charset="0"/>
                <a:ea typeface="Times New Roman" panose="02020603050405020304" pitchFamily="18" charset="0"/>
              </a:rPr>
              <a:t>à</a:t>
            </a:r>
            <a:r>
              <a:rPr lang="en-US" altLang="en-US" sz="4000" b="1" dirty="0">
                <a:solidFill>
                  <a:srgbClr val="003366"/>
                </a:solidFill>
                <a:latin typeface="Times New Roman" panose="02020603050405020304" pitchFamily="18" charset="0"/>
                <a:cs typeface="Times New Roman" panose="02020603050405020304" pitchFamily="18" charset="0"/>
              </a:rPr>
              <a:t> những câu dùng để : </a:t>
            </a:r>
            <a:endParaRPr lang="en-US" altLang="en-US" sz="4000" b="1" dirty="0">
              <a:solidFill>
                <a:srgbClr val="003366"/>
              </a:solidFill>
              <a:latin typeface="Times New Roman" panose="02020603050405020304" pitchFamily="18" charset="0"/>
              <a:cs typeface="Times New Roman" panose="02020603050405020304" pitchFamily="18" charset="0"/>
            </a:endParaRPr>
          </a:p>
          <a:p>
            <a:pPr marL="0" lvl="0" indent="0" eaLnBrk="0" hangingPunct="0">
              <a:lnSpc>
                <a:spcPct val="100000"/>
              </a:lnSpc>
              <a:spcBef>
                <a:spcPct val="0"/>
              </a:spcBef>
              <a:buFontTx/>
              <a:buNone/>
            </a:pPr>
            <a:r>
              <a:rPr lang="en-US" altLang="en-US" sz="4000" b="1" dirty="0">
                <a:solidFill>
                  <a:srgbClr val="003366"/>
                </a:solidFill>
                <a:latin typeface="Times New Roman" panose="02020603050405020304" pitchFamily="18" charset="0"/>
                <a:cs typeface="Times New Roman" panose="02020603050405020304" pitchFamily="18" charset="0"/>
              </a:rPr>
              <a:t> - Kể, tả hoặc giới thiệu về sự vật, sự việc.</a:t>
            </a:r>
            <a:endParaRPr lang="en-US" altLang="en-US" sz="4000" b="1" dirty="0">
              <a:solidFill>
                <a:srgbClr val="003366"/>
              </a:solidFill>
              <a:latin typeface="Times New Roman" panose="02020603050405020304" pitchFamily="18" charset="0"/>
              <a:cs typeface="Times New Roman" panose="02020603050405020304" pitchFamily="18" charset="0"/>
            </a:endParaRPr>
          </a:p>
          <a:p>
            <a:pPr marL="0" lvl="0" indent="0" eaLnBrk="0" hangingPunct="0">
              <a:lnSpc>
                <a:spcPct val="100000"/>
              </a:lnSpc>
              <a:spcBef>
                <a:spcPct val="0"/>
              </a:spcBef>
              <a:buFontTx/>
              <a:buNone/>
            </a:pPr>
            <a:r>
              <a:rPr lang="en-US" altLang="en-US" sz="4000" b="1" dirty="0">
                <a:solidFill>
                  <a:srgbClr val="003366"/>
                </a:solidFill>
                <a:latin typeface="Times New Roman" panose="02020603050405020304" pitchFamily="18" charset="0"/>
                <a:cs typeface="Times New Roman" panose="02020603050405020304" pitchFamily="18" charset="0"/>
              </a:rPr>
              <a:t> - Nêu lên ý kiến hoặc tâm tư, tình cảm của mỗi người</a:t>
            </a:r>
            <a:endParaRPr lang="en-US" altLang="en-US" sz="4000" b="1" dirty="0">
              <a:solidFill>
                <a:srgbClr val="003366"/>
              </a:solidFill>
              <a:latin typeface="Times New Roman" panose="02020603050405020304" pitchFamily="18" charset="0"/>
              <a:cs typeface="Times New Roman" panose="02020603050405020304" pitchFamily="18" charset="0"/>
            </a:endParaRPr>
          </a:p>
          <a:p>
            <a:pPr marL="0" lvl="0" indent="0" eaLnBrk="0" hangingPunct="0">
              <a:lnSpc>
                <a:spcPct val="100000"/>
              </a:lnSpc>
              <a:spcBef>
                <a:spcPct val="0"/>
              </a:spcBef>
              <a:buFontTx/>
              <a:buNone/>
            </a:pPr>
            <a:r>
              <a:rPr lang="en-US" altLang="en-US" sz="4000" b="1" dirty="0">
                <a:solidFill>
                  <a:srgbClr val="003366"/>
                </a:solidFill>
                <a:latin typeface="Times New Roman" panose="02020603050405020304" pitchFamily="18" charset="0"/>
                <a:cs typeface="Times New Roman" panose="02020603050405020304" pitchFamily="18" charset="0"/>
              </a:rPr>
              <a:t>2. Cuối câu kể có dấu chấm.</a:t>
            </a:r>
            <a:endParaRPr lang="en-US" altLang="en-US" sz="4000" b="1" dirty="0">
              <a:solidFill>
                <a:srgbClr val="003366"/>
              </a:solidFill>
              <a:latin typeface="Times New Roman" panose="02020603050405020304" pitchFamily="18" charset="0"/>
              <a:ea typeface="Times New Roman" panose="02020603050405020304" pitchFamily="18" charset="0"/>
            </a:endParaRPr>
          </a:p>
        </p:txBody>
      </p:sp>
      <p:pic>
        <p:nvPicPr>
          <p:cNvPr id="72714" name="Picture 10" descr="Ghi_nhí"/>
          <p:cNvPicPr>
            <a:picLocks noChangeAspect="1"/>
          </p:cNvPicPr>
          <p:nvPr/>
        </p:nvPicPr>
        <p:blipFill>
          <a:blip r:embed="rId1"/>
          <a:stretch>
            <a:fillRect/>
          </a:stretch>
        </p:blipFill>
        <p:spPr>
          <a:xfrm>
            <a:off x="304800" y="152400"/>
            <a:ext cx="11307763" cy="2138363"/>
          </a:xfrm>
          <a:prstGeom prst="rect">
            <a:avLst/>
          </a:prstGeom>
          <a:noFill/>
          <a:ln w="9525">
            <a:noFill/>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2714"/>
                                        </p:tgtEl>
                                        <p:attrNameLst>
                                          <p:attrName>style.visibility</p:attrName>
                                        </p:attrNameLst>
                                      </p:cBhvr>
                                      <p:to>
                                        <p:strVal val="visible"/>
                                      </p:to>
                                    </p:set>
                                    <p:anim calcmode="lin" valueType="num">
                                      <p:cBhvr additive="base">
                                        <p:cTn id="7" dur="2000" fill="hold"/>
                                        <p:tgtEl>
                                          <p:spTgt spid="72714"/>
                                        </p:tgtEl>
                                        <p:attrNameLst>
                                          <p:attrName>ppt_x</p:attrName>
                                        </p:attrNameLst>
                                      </p:cBhvr>
                                      <p:tavLst>
                                        <p:tav tm="0">
                                          <p:val>
                                            <p:strVal val="0-#ppt_w/2"/>
                                          </p:val>
                                        </p:tav>
                                        <p:tav tm="100000">
                                          <p:val>
                                            <p:strVal val="#ppt_x"/>
                                          </p:val>
                                        </p:tav>
                                      </p:tavLst>
                                    </p:anim>
                                    <p:anim calcmode="lin" valueType="num">
                                      <p:cBhvr additive="base">
                                        <p:cTn id="8" dur="2000" fill="hold"/>
                                        <p:tgtEl>
                                          <p:spTgt spid="72714"/>
                                        </p:tgtEl>
                                        <p:attrNameLst>
                                          <p:attrName>ppt_y</p:attrName>
                                        </p:attrNameLst>
                                      </p:cBhvr>
                                      <p:tavLst>
                                        <p:tav tm="0">
                                          <p:val>
                                            <p:strVal val="#ppt_y"/>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72712"/>
                                        </p:tgtEl>
                                        <p:attrNameLst>
                                          <p:attrName>style.visibility</p:attrName>
                                        </p:attrNameLst>
                                      </p:cBhvr>
                                      <p:to>
                                        <p:strVal val="visible"/>
                                      </p:to>
                                    </p:set>
                                    <p:animEffect transition="in" filter="wheel(4)">
                                      <p:cBhvr>
                                        <p:cTn id="11" dur="20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5" descr="k00-9"/>
          <p:cNvPicPr>
            <a:picLocks noChangeAspect="1"/>
          </p:cNvPicPr>
          <p:nvPr/>
        </p:nvPicPr>
        <p:blipFill>
          <a:blip r:embed="rId1"/>
          <a:stretch>
            <a:fillRect/>
          </a:stretch>
        </p:blipFill>
        <p:spPr>
          <a:xfrm>
            <a:off x="7924800" y="6019800"/>
            <a:ext cx="2743200" cy="838200"/>
          </a:xfrm>
          <a:prstGeom prst="rect">
            <a:avLst/>
          </a:prstGeom>
          <a:noFill/>
          <a:ln w="9525">
            <a:noFill/>
          </a:ln>
        </p:spPr>
      </p:pic>
      <p:pic>
        <p:nvPicPr>
          <p:cNvPr id="15363" name="Picture 9" descr="k00-9"/>
          <p:cNvPicPr>
            <a:picLocks noChangeAspect="1"/>
          </p:cNvPicPr>
          <p:nvPr/>
        </p:nvPicPr>
        <p:blipFill>
          <a:blip r:embed="rId1"/>
          <a:stretch>
            <a:fillRect/>
          </a:stretch>
        </p:blipFill>
        <p:spPr>
          <a:xfrm>
            <a:off x="4419600" y="6359525"/>
            <a:ext cx="3695700" cy="498475"/>
          </a:xfrm>
          <a:prstGeom prst="rect">
            <a:avLst/>
          </a:prstGeom>
          <a:noFill/>
          <a:ln w="9525">
            <a:noFill/>
          </a:ln>
        </p:spPr>
      </p:pic>
      <p:pic>
        <p:nvPicPr>
          <p:cNvPr id="15364" name="Picture 2" descr="D:\SOA\Khung nen bieu tuong\Khung nen bieu tuong\[Muare.asia]-FramesChildrenVol34\muare.asia - babyvol34 - 4.png"/>
          <p:cNvPicPr>
            <a:picLocks noChangeAspect="1"/>
          </p:cNvPicPr>
          <p:nvPr/>
        </p:nvPicPr>
        <p:blipFill>
          <a:blip r:embed="rId2"/>
          <a:stretch>
            <a:fillRect/>
          </a:stretch>
        </p:blipFill>
        <p:spPr>
          <a:xfrm>
            <a:off x="0" y="0"/>
            <a:ext cx="12115800" cy="6858000"/>
          </a:xfrm>
          <a:prstGeom prst="rect">
            <a:avLst/>
          </a:prstGeom>
          <a:noFill/>
          <a:ln w="9525">
            <a:noFill/>
          </a:ln>
        </p:spPr>
      </p:pic>
      <p:sp>
        <p:nvSpPr>
          <p:cNvPr id="13" name="TextBox 12"/>
          <p:cNvSpPr txBox="1"/>
          <p:nvPr/>
        </p:nvSpPr>
        <p:spPr>
          <a:xfrm>
            <a:off x="4114801" y="3048001"/>
            <a:ext cx="5968726" cy="132343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algn="ctr" defTabSz="914400">
              <a:buClrTx/>
              <a:buSzTx/>
              <a:buFontTx/>
              <a:buNone/>
              <a:defRPr/>
            </a:pPr>
            <a:r>
              <a:rPr kumimoji="0" lang="en-US" sz="8000" b="1" kern="1200" cap="none" spc="50" normalizeH="0" baseline="0" noProof="0" dirty="0" err="1">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Luyện</a:t>
            </a:r>
            <a:r>
              <a:rPr kumimoji="0" lang="en-US" sz="8000" b="1" kern="1200" cap="none" spc="50" normalizeH="0" baseline="0" noProof="0" dirty="0">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 </a:t>
            </a:r>
            <a:r>
              <a:rPr kumimoji="0" lang="en-US" sz="8000" b="1" kern="1200" cap="none" spc="50" normalizeH="0" baseline="0" noProof="0" dirty="0" err="1">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tập</a:t>
            </a:r>
            <a:endParaRPr kumimoji="0" lang="vi-VN" sz="8000" b="1" kern="1200" cap="none" spc="50" normalizeH="0" baseline="0" noProof="0" dirty="0">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Oval 2" descr="Water droplets"/>
          <p:cNvSpPr/>
          <p:nvPr/>
        </p:nvSpPr>
        <p:spPr>
          <a:xfrm>
            <a:off x="371475" y="257175"/>
            <a:ext cx="4638675" cy="909638"/>
          </a:xfrm>
          <a:prstGeom prst="ellipse">
            <a:avLst/>
          </a:prstGeom>
          <a:blipFill rotWithShape="1">
            <a:blip r:embed="rId1"/>
          </a:blipFill>
          <a:ln w="38100" cap="flat" cmpd="dbl">
            <a:pattFill prst="solidDmnd">
              <a:fgClr>
                <a:srgbClr val="FF3300"/>
              </a:fgClr>
              <a:bgClr>
                <a:srgbClr val="FFFFFF"/>
              </a:bgClr>
            </a:pattFill>
            <a:prstDash val="solid"/>
            <a:headEnd type="none" w="med" len="med"/>
            <a:tailEnd type="none" w="med" len="med"/>
          </a:ln>
        </p:spPr>
        <p:txBody>
          <a:bodyPr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50000"/>
              </a:spcBef>
              <a:buFontTx/>
              <a:buNone/>
            </a:pPr>
            <a:r>
              <a:rPr lang="en-US" altLang="en-US" sz="3600" b="1" dirty="0">
                <a:solidFill>
                  <a:srgbClr val="FF0066"/>
                </a:solidFill>
                <a:latin typeface="Times New Roman" panose="02020603050405020304" pitchFamily="18" charset="0"/>
              </a:rPr>
              <a:t> III.Luyện tập</a:t>
            </a:r>
            <a:endParaRPr lang="en-US" altLang="en-US" sz="3600" b="1" dirty="0">
              <a:solidFill>
                <a:srgbClr val="FF0066"/>
              </a:solidFill>
              <a:latin typeface="Times New Roman" panose="02020603050405020304" pitchFamily="18" charset="0"/>
            </a:endParaRPr>
          </a:p>
        </p:txBody>
      </p:sp>
      <p:sp>
        <p:nvSpPr>
          <p:cNvPr id="13315" name="Text Box 3"/>
          <p:cNvSpPr txBox="1"/>
          <p:nvPr/>
        </p:nvSpPr>
        <p:spPr>
          <a:xfrm>
            <a:off x="371475" y="1524000"/>
            <a:ext cx="11515725" cy="4678363"/>
          </a:xfrm>
          <a:prstGeom prst="rect">
            <a:avLst/>
          </a:prstGeom>
          <a:gradFill rotWithShape="1">
            <a:gsLst>
              <a:gs pos="0">
                <a:srgbClr val="CCFFFF"/>
              </a:gs>
              <a:gs pos="50000">
                <a:srgbClr val="FFFFFF"/>
              </a:gs>
              <a:gs pos="100000">
                <a:srgbClr val="CCFFFF"/>
              </a:gs>
            </a:gsLst>
            <a:lin ang="5400000" scaled="1"/>
            <a:tileRect/>
          </a:grad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600" b="1" i="1" u="sng" dirty="0">
                <a:solidFill>
                  <a:srgbClr val="FF0066"/>
                </a:solidFill>
                <a:latin typeface="Times New Roman" panose="02020603050405020304" pitchFamily="18" charset="0"/>
              </a:rPr>
              <a:t>Bài tập 1</a:t>
            </a:r>
            <a:r>
              <a:rPr lang="en-US" altLang="en-US" sz="3600" b="1" i="1" dirty="0">
                <a:solidFill>
                  <a:srgbClr val="FF0066"/>
                </a:solidFill>
                <a:latin typeface="Times New Roman" panose="02020603050405020304" pitchFamily="18" charset="0"/>
              </a:rPr>
              <a:t> : </a:t>
            </a:r>
            <a:r>
              <a:rPr lang="en-US" altLang="en-US" sz="3600" b="1" i="1" dirty="0">
                <a:solidFill>
                  <a:srgbClr val="CC0099"/>
                </a:solidFill>
                <a:latin typeface="Times New Roman" panose="02020603050405020304" pitchFamily="18" charset="0"/>
              </a:rPr>
              <a:t>Tìm câu kể trong đoạn văn sau đây. Cho biết mỗi câu dùng để làm gì.</a:t>
            </a:r>
            <a:endParaRPr lang="en-US" altLang="en-US" sz="3600" b="1" i="1" dirty="0">
              <a:solidFill>
                <a:srgbClr val="CC0099"/>
              </a:solidFill>
              <a:latin typeface="Times New Roman" panose="02020603050405020304" pitchFamily="18" charset="0"/>
            </a:endParaRPr>
          </a:p>
          <a:p>
            <a:pPr marL="0" lvl="0" indent="0" algn="just">
              <a:lnSpc>
                <a:spcPct val="100000"/>
              </a:lnSpc>
              <a:spcBef>
                <a:spcPct val="50000"/>
              </a:spcBef>
              <a:buFontTx/>
              <a:buNone/>
            </a:pPr>
            <a:r>
              <a:rPr lang="en-US" altLang="en-US" sz="4400" b="1" dirty="0">
                <a:latin typeface="Times New Roman" panose="02020603050405020304" pitchFamily="18" charset="0"/>
              </a:rPr>
              <a:t>       </a:t>
            </a:r>
            <a:r>
              <a:rPr lang="en-US" altLang="en-US" sz="4000" dirty="0">
                <a:latin typeface="Times New Roman" panose="02020603050405020304" pitchFamily="18" charset="0"/>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bè,…như gọi thấp xuống những vì sao sớm.</a:t>
            </a:r>
            <a:endParaRPr lang="en-US" altLang="en-US" sz="4000" dirty="0">
              <a:solidFill>
                <a:srgbClr val="FF0066"/>
              </a:solidFill>
              <a:latin typeface="VNI-Times" pitchFamily="2" charset="0"/>
            </a:endParaRPr>
          </a:p>
        </p:txBody>
      </p:sp>
      <p:sp>
        <p:nvSpPr>
          <p:cNvPr id="7" name="Line 21"/>
          <p:cNvSpPr/>
          <p:nvPr/>
        </p:nvSpPr>
        <p:spPr>
          <a:xfrm>
            <a:off x="3962400" y="2057400"/>
            <a:ext cx="968375" cy="0"/>
          </a:xfrm>
          <a:prstGeom prst="line">
            <a:avLst/>
          </a:prstGeom>
          <a:ln w="38100" cap="flat" cmpd="sng">
            <a:solidFill>
              <a:srgbClr val="FF3300"/>
            </a:solidFill>
            <a:prstDash val="solid"/>
            <a:headEnd type="none" w="med" len="med"/>
            <a:tailEnd type="none" w="med" len="med"/>
          </a:ln>
        </p:spPr>
      </p:sp>
      <p:sp>
        <p:nvSpPr>
          <p:cNvPr id="8" name="Line 21"/>
          <p:cNvSpPr/>
          <p:nvPr/>
        </p:nvSpPr>
        <p:spPr>
          <a:xfrm>
            <a:off x="2133600" y="2590800"/>
            <a:ext cx="2743200" cy="0"/>
          </a:xfrm>
          <a:prstGeom prst="line">
            <a:avLst/>
          </a:prstGeom>
          <a:ln w="28575" cap="flat" cmpd="sng">
            <a:solidFill>
              <a:srgbClr val="FF3300"/>
            </a:solidFill>
            <a:prstDash val="solid"/>
            <a:headEnd type="none" w="med" len="med"/>
            <a:tailEnd type="none" w="med" len="med"/>
          </a:ln>
        </p:spPr>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i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randombar(horizontal)">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33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7"/>
          <p:cNvSpPr/>
          <p:nvPr/>
        </p:nvSpPr>
        <p:spPr>
          <a:xfrm>
            <a:off x="152400" y="206375"/>
            <a:ext cx="11963400" cy="830263"/>
          </a:xfrm>
          <a:prstGeom prst="rect">
            <a:avLst/>
          </a:prstGeom>
          <a:solidFill>
            <a:srgbClr val="FFFFCC"/>
          </a:solid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r>
              <a:rPr lang="en-US" altLang="en-US" sz="2400" b="1" i="1" dirty="0">
                <a:solidFill>
                  <a:srgbClr val="0066FF"/>
                </a:solidFill>
                <a:latin typeface="Times New Roman" panose="02020603050405020304" pitchFamily="18" charset="0"/>
              </a:rPr>
              <a:t>Trong các câu văn sau , câu nào là câu kể? Đánh dấu X vào ô trống trước câu kể. Cho biết mỗi câu dùng để làm gì.</a:t>
            </a:r>
            <a:endParaRPr lang="vi-VN" altLang="en-US" sz="2400" dirty="0">
              <a:solidFill>
                <a:srgbClr val="0066FF"/>
              </a:solidFill>
              <a:latin typeface="Arial" panose="020B0604020202020204" pitchFamily="34" charset="0"/>
            </a:endParaRPr>
          </a:p>
        </p:txBody>
      </p:sp>
      <p:graphicFrame>
        <p:nvGraphicFramePr>
          <p:cNvPr id="17411" name="Table 17410"/>
          <p:cNvGraphicFramePr/>
          <p:nvPr/>
        </p:nvGraphicFramePr>
        <p:xfrm>
          <a:off x="228600" y="1298575"/>
          <a:ext cx="11811000" cy="5402263"/>
        </p:xfrm>
        <a:graphic>
          <a:graphicData uri="http://schemas.openxmlformats.org/drawingml/2006/table">
            <a:tbl>
              <a:tblPr/>
              <a:tblGrid>
                <a:gridCol w="6096000"/>
                <a:gridCol w="1295400"/>
                <a:gridCol w="4419600"/>
              </a:tblGrid>
              <a:tr h="5302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nl-NL" altLang="x-none" sz="3000" b="1" dirty="0">
                          <a:solidFill>
                            <a:srgbClr val="003366"/>
                          </a:solidFill>
                          <a:latin typeface="Times New Roman" panose="02020603050405020304" pitchFamily="18" charset="0"/>
                          <a:cs typeface="Times New Roman" panose="02020603050405020304" pitchFamily="18" charset="0"/>
                        </a:rPr>
                        <a:t>Câu</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nl-NL" altLang="x-none" sz="3000" b="1" dirty="0">
                          <a:solidFill>
                            <a:srgbClr val="003366"/>
                          </a:solidFill>
                          <a:latin typeface="Times New Roman" panose="02020603050405020304" pitchFamily="18" charset="0"/>
                          <a:cs typeface="Times New Roman" panose="02020603050405020304" pitchFamily="18" charset="0"/>
                        </a:rPr>
                        <a:t>Câu kể</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nl-NL" altLang="x-none" sz="3000" b="1" dirty="0">
                          <a:solidFill>
                            <a:srgbClr val="003366"/>
                          </a:solidFill>
                          <a:latin typeface="Times New Roman" panose="02020603050405020304" pitchFamily="18" charset="0"/>
                          <a:cs typeface="Times New Roman" panose="02020603050405020304" pitchFamily="18" charset="0"/>
                        </a:rPr>
                        <a:t>Dùng để</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3716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nl-NL" altLang="x-none" sz="3000" dirty="0">
                          <a:solidFill>
                            <a:srgbClr val="003366"/>
                          </a:solidFill>
                          <a:latin typeface="Times New Roman" panose="02020603050405020304" pitchFamily="18" charset="0"/>
                          <a:cs typeface="Times New Roman" panose="02020603050405020304" pitchFamily="18" charset="0"/>
                        </a:rPr>
                        <a:t>1.Chiều chiều, trên bãi thả, đám trẻ mục đồng chúng tôi hò hét nhau thả diều thi.</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endParaRPr lang="nl-NL"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r>
                        <a:rPr lang="nl-NL" altLang="x-none" sz="3000" dirty="0">
                          <a:solidFill>
                            <a:srgbClr val="003366"/>
                          </a:solidFill>
                          <a:latin typeface="Times New Roman" panose="02020603050405020304" pitchFamily="18" charset="0"/>
                          <a:cs typeface="Times New Roman" panose="02020603050405020304" pitchFamily="18" charset="0"/>
                        </a:rPr>
                        <a:t>.....................................</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7556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nl-NL" altLang="x-none" sz="3000" dirty="0">
                          <a:solidFill>
                            <a:srgbClr val="003366"/>
                          </a:solidFill>
                          <a:latin typeface="Times New Roman" panose="02020603050405020304" pitchFamily="18" charset="0"/>
                          <a:cs typeface="Times New Roman" panose="02020603050405020304" pitchFamily="18" charset="0"/>
                        </a:rPr>
                        <a:t>2.Cánh diều mềm mại như cánh bướm.</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endParaRPr lang="nl-NL"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r>
                        <a:rPr lang="nl-NL" altLang="x-none" sz="3000" dirty="0">
                          <a:solidFill>
                            <a:srgbClr val="003366"/>
                          </a:solidFill>
                          <a:latin typeface="Times New Roman" panose="02020603050405020304" pitchFamily="18" charset="0"/>
                          <a:cs typeface="Times New Roman" panose="02020603050405020304" pitchFamily="18" charset="0"/>
                        </a:rPr>
                        <a:t>.....................................</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914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nl-NL" altLang="x-none" sz="3000" dirty="0">
                          <a:solidFill>
                            <a:srgbClr val="003366"/>
                          </a:solidFill>
                          <a:latin typeface="Times New Roman" panose="02020603050405020304" pitchFamily="18" charset="0"/>
                          <a:cs typeface="Times New Roman" panose="02020603050405020304" pitchFamily="18" charset="0"/>
                        </a:rPr>
                        <a:t>3.Chúng tôi vui sướng đến phát dại nhìn lên trời.</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endParaRPr lang="nl-NL"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r>
                        <a:rPr lang="nl-NL" altLang="x-none" sz="3000" dirty="0">
                          <a:solidFill>
                            <a:srgbClr val="003366"/>
                          </a:solidFill>
                          <a:latin typeface="Times New Roman" panose="02020603050405020304" pitchFamily="18" charset="0"/>
                          <a:cs typeface="Times New Roman" panose="02020603050405020304" pitchFamily="18" charset="0"/>
                        </a:rPr>
                        <a:t>.....................................</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685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nl-NL" altLang="x-none" sz="3000" dirty="0">
                          <a:solidFill>
                            <a:srgbClr val="003366"/>
                          </a:solidFill>
                          <a:latin typeface="Times New Roman" panose="02020603050405020304" pitchFamily="18" charset="0"/>
                          <a:cs typeface="Times New Roman" panose="02020603050405020304" pitchFamily="18" charset="0"/>
                        </a:rPr>
                        <a:t>4.Tiếng sáo diều vi vu trầm bổng.</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endParaRPr lang="nl-NL"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r>
                        <a:rPr lang="nl-NL" altLang="x-none" sz="3000" dirty="0">
                          <a:solidFill>
                            <a:srgbClr val="003366"/>
                          </a:solidFill>
                          <a:latin typeface="Times New Roman" panose="02020603050405020304" pitchFamily="18" charset="0"/>
                          <a:cs typeface="Times New Roman" panose="02020603050405020304" pitchFamily="18" charset="0"/>
                        </a:rPr>
                        <a:t>.....................................</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1445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lang="nl-NL" altLang="x-none" sz="3000" dirty="0">
                          <a:solidFill>
                            <a:srgbClr val="003366"/>
                          </a:solidFill>
                          <a:latin typeface="Times New Roman" panose="02020603050405020304" pitchFamily="18" charset="0"/>
                          <a:cs typeface="Times New Roman" panose="02020603050405020304" pitchFamily="18" charset="0"/>
                        </a:rPr>
                        <a:t>5.Sáo đơn, rồi sáo kép, sáo bè,</a:t>
                      </a:r>
                      <a:r>
                        <a:rPr lang="nl-NL" altLang="x-none" sz="3000" dirty="0">
                          <a:solidFill>
                            <a:srgbClr val="003366"/>
                          </a:solidFill>
                          <a:latin typeface="Times New Roman" panose="02020603050405020304" pitchFamily="18" charset="0"/>
                          <a:ea typeface="Times New Roman" panose="02020603050405020304" pitchFamily="18" charset="0"/>
                        </a:rPr>
                        <a:t>…</a:t>
                      </a:r>
                      <a:r>
                        <a:rPr lang="nl-NL" altLang="x-none" sz="3000" dirty="0">
                          <a:solidFill>
                            <a:srgbClr val="003366"/>
                          </a:solidFill>
                          <a:latin typeface="Times New Roman" panose="02020603050405020304" pitchFamily="18" charset="0"/>
                          <a:cs typeface="Times New Roman" panose="02020603050405020304" pitchFamily="18" charset="0"/>
                        </a:rPr>
                        <a:t>như gọi thấp xuống những vì sao sớm.</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50000"/>
                        </a:lnSpc>
                        <a:buNone/>
                      </a:pPr>
                      <a:endParaRPr lang="nl-NL"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50000"/>
                        </a:lnSpc>
                        <a:buNone/>
                      </a:pPr>
                      <a:r>
                        <a:rPr lang="nl-NL" altLang="x-none" sz="3000" dirty="0">
                          <a:solidFill>
                            <a:srgbClr val="003366"/>
                          </a:solidFill>
                          <a:latin typeface="Times New Roman" panose="02020603050405020304" pitchFamily="18" charset="0"/>
                          <a:cs typeface="Times New Roman" panose="02020603050405020304" pitchFamily="18" charset="0"/>
                        </a:rPr>
                        <a:t>.....................................</a:t>
                      </a:r>
                      <a:endParaRPr lang="vi-VN" altLang="x-none" sz="3000" dirty="0">
                        <a:solidFill>
                          <a:srgbClr val="003366"/>
                        </a:solidFill>
                        <a:latin typeface="Times New Roman" panose="02020603050405020304" pitchFamily="18" charset="0"/>
                        <a:ea typeface="Times New Roman" panose="02020603050405020304" pitchFamily="18" charset="0"/>
                      </a:endParaRPr>
                    </a:p>
                  </a:txBody>
                  <a:tcPr marL="63963" marR="63963"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9" name="Rectangle 8"/>
          <p:cNvSpPr/>
          <p:nvPr/>
        </p:nvSpPr>
        <p:spPr>
          <a:xfrm>
            <a:off x="6588125" y="2246313"/>
            <a:ext cx="407988" cy="461963"/>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588125" y="3359150"/>
            <a:ext cx="407988" cy="461963"/>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6618288" y="4211638"/>
            <a:ext cx="377825" cy="461963"/>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6611938" y="4956175"/>
            <a:ext cx="407988" cy="461963"/>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611938" y="5829300"/>
            <a:ext cx="407988" cy="461963"/>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4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122"/>
          <p:cNvSpPr/>
          <p:nvPr/>
        </p:nvSpPr>
        <p:spPr>
          <a:xfrm>
            <a:off x="8701088" y="2171700"/>
            <a:ext cx="2438400" cy="4889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20000"/>
              </a:spcBef>
              <a:buFontTx/>
              <a:buNone/>
            </a:pPr>
            <a:r>
              <a:rPr lang="en-US" altLang="en-US" sz="2600" b="1" dirty="0">
                <a:latin typeface="Times New Roman" panose="02020603050405020304" pitchFamily="18" charset="0"/>
              </a:rPr>
              <a:t> </a:t>
            </a:r>
            <a:r>
              <a:rPr lang="en-US" altLang="en-US" sz="2600" b="1" dirty="0">
                <a:solidFill>
                  <a:srgbClr val="0066FF"/>
                </a:solidFill>
                <a:latin typeface="Times New Roman" panose="02020603050405020304" pitchFamily="18" charset="0"/>
              </a:rPr>
              <a:t>Kể sự việc</a:t>
            </a:r>
            <a:endParaRPr lang="en-US" altLang="en-US" sz="2600" b="1" dirty="0">
              <a:solidFill>
                <a:srgbClr val="0066FF"/>
              </a:solidFill>
              <a:latin typeface="Times New Roman" panose="02020603050405020304" pitchFamily="18" charset="0"/>
            </a:endParaRPr>
          </a:p>
        </p:txBody>
      </p:sp>
      <p:sp>
        <p:nvSpPr>
          <p:cNvPr id="15" name="Rectangle 124"/>
          <p:cNvSpPr/>
          <p:nvPr/>
        </p:nvSpPr>
        <p:spPr>
          <a:xfrm>
            <a:off x="8486775" y="3292475"/>
            <a:ext cx="2103438" cy="48895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20000"/>
              </a:spcBef>
              <a:buFontTx/>
              <a:buNone/>
            </a:pPr>
            <a:r>
              <a:rPr lang="en-US" altLang="en-US" sz="2600" b="1" dirty="0">
                <a:latin typeface="Times New Roman" panose="02020603050405020304" pitchFamily="18" charset="0"/>
              </a:rPr>
              <a:t> </a:t>
            </a:r>
            <a:r>
              <a:rPr lang="en-US" altLang="en-US" sz="2600" b="1" dirty="0">
                <a:solidFill>
                  <a:srgbClr val="0066FF"/>
                </a:solidFill>
                <a:latin typeface="Times New Roman" panose="02020603050405020304" pitchFamily="18" charset="0"/>
              </a:rPr>
              <a:t>Tả cánh diều</a:t>
            </a:r>
            <a:endParaRPr lang="en-US" altLang="en-US" sz="2600" b="1" dirty="0">
              <a:solidFill>
                <a:srgbClr val="0066FF"/>
              </a:solidFill>
              <a:latin typeface="Times New Roman" panose="02020603050405020304" pitchFamily="18" charset="0"/>
            </a:endParaRPr>
          </a:p>
        </p:txBody>
      </p:sp>
      <p:sp>
        <p:nvSpPr>
          <p:cNvPr id="16" name="Rectangle 125"/>
          <p:cNvSpPr/>
          <p:nvPr/>
        </p:nvSpPr>
        <p:spPr>
          <a:xfrm>
            <a:off x="7685088" y="4043363"/>
            <a:ext cx="4183062" cy="493712"/>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sz="2600" b="1" dirty="0">
                <a:latin typeface="Times New Roman" panose="02020603050405020304" pitchFamily="18" charset="0"/>
              </a:rPr>
              <a:t> </a:t>
            </a:r>
            <a:r>
              <a:rPr lang="en-US" altLang="en-US" sz="2400" b="1" dirty="0">
                <a:solidFill>
                  <a:srgbClr val="0066FF"/>
                </a:solidFill>
                <a:latin typeface="Times New Roman" panose="02020603050405020304" pitchFamily="18" charset="0"/>
              </a:rPr>
              <a:t>Kể sự việc và nói lên tình cảm</a:t>
            </a:r>
            <a:endParaRPr lang="en-US" altLang="en-US" sz="2400" b="1" dirty="0">
              <a:solidFill>
                <a:srgbClr val="0066FF"/>
              </a:solidFill>
              <a:latin typeface="Times New Roman" panose="02020603050405020304" pitchFamily="18" charset="0"/>
            </a:endParaRPr>
          </a:p>
        </p:txBody>
      </p:sp>
      <p:sp>
        <p:nvSpPr>
          <p:cNvPr id="17" name="Rectangle 132"/>
          <p:cNvSpPr/>
          <p:nvPr/>
        </p:nvSpPr>
        <p:spPr>
          <a:xfrm>
            <a:off x="8486775" y="4941888"/>
            <a:ext cx="2579688" cy="48895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20000"/>
              </a:spcBef>
              <a:buFontTx/>
              <a:buNone/>
            </a:pPr>
            <a:r>
              <a:rPr lang="en-US" altLang="en-US" sz="2600" b="1" dirty="0">
                <a:solidFill>
                  <a:srgbClr val="0066FF"/>
                </a:solidFill>
                <a:latin typeface="Times New Roman" panose="02020603050405020304" pitchFamily="18" charset="0"/>
              </a:rPr>
              <a:t>Tả tiếng sáo diều</a:t>
            </a:r>
            <a:endParaRPr lang="en-US" altLang="en-US" sz="2600" b="1" dirty="0">
              <a:solidFill>
                <a:srgbClr val="0066FF"/>
              </a:solidFill>
              <a:latin typeface="Times New Roman" panose="02020603050405020304" pitchFamily="18" charset="0"/>
            </a:endParaRPr>
          </a:p>
        </p:txBody>
      </p:sp>
      <p:sp>
        <p:nvSpPr>
          <p:cNvPr id="18" name="Rectangle 133"/>
          <p:cNvSpPr/>
          <p:nvPr/>
        </p:nvSpPr>
        <p:spPr>
          <a:xfrm>
            <a:off x="8229600" y="5799138"/>
            <a:ext cx="3381375" cy="488950"/>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20000"/>
              </a:spcBef>
              <a:buFontTx/>
              <a:buNone/>
            </a:pPr>
            <a:r>
              <a:rPr lang="en-US" altLang="en-US" sz="2600" b="1" dirty="0">
                <a:latin typeface="Times New Roman" panose="02020603050405020304" pitchFamily="18" charset="0"/>
              </a:rPr>
              <a:t> </a:t>
            </a:r>
            <a:r>
              <a:rPr lang="en-US" altLang="en-US" sz="2600" b="1" dirty="0">
                <a:solidFill>
                  <a:srgbClr val="0066FF"/>
                </a:solidFill>
                <a:latin typeface="Times New Roman" panose="02020603050405020304" pitchFamily="18" charset="0"/>
              </a:rPr>
              <a:t>Nêu ý kiến, nhận định</a:t>
            </a:r>
            <a:endParaRPr lang="en-US" altLang="en-US" sz="2600" b="1" dirty="0">
              <a:solidFill>
                <a:srgbClr val="0066FF"/>
              </a:solidFill>
              <a:latin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800" decel="100000"/>
                                        <p:tgtEl>
                                          <p:spTgt spid="10"/>
                                        </p:tgtEl>
                                      </p:cBhvr>
                                    </p:animEffect>
                                    <p:anim calcmode="lin" valueType="num">
                                      <p:cBhvr>
                                        <p:cTn id="17" dur="800" decel="100000" fill="hold"/>
                                        <p:tgtEl>
                                          <p:spTgt spid="10"/>
                                        </p:tgtEl>
                                        <p:attrNameLst>
                                          <p:attrName>style.rotation</p:attrName>
                                        </p:attrNameLst>
                                      </p:cBhvr>
                                      <p:tavLst>
                                        <p:tav tm="0">
                                          <p:val>
                                            <p:fltVal val="-90.000000"/>
                                          </p:val>
                                        </p:tav>
                                        <p:tav tm="100000">
                                          <p:val>
                                            <p:fltVal val="0.000000"/>
                                          </p:val>
                                        </p:tav>
                                      </p:tavLst>
                                    </p:anim>
                                    <p:anim calcmode="lin" valueType="num">
                                      <p:cBhvr>
                                        <p:cTn id="18" dur="800" decel="100000" fill="hold"/>
                                        <p:tgtEl>
                                          <p:spTgt spid="10"/>
                                        </p:tgtEl>
                                        <p:attrNameLst>
                                          <p:attrName>ppt_x</p:attrName>
                                        </p:attrNameLst>
                                      </p:cBhvr>
                                      <p:tavLst>
                                        <p:tav tm="0">
                                          <p:val>
                                            <p:strVal val="#ppt_x+0.4"/>
                                          </p:val>
                                        </p:tav>
                                        <p:tav tm="100000">
                                          <p:val>
                                            <p:strVal val="#ppt_x-0.05"/>
                                          </p:val>
                                        </p:tav>
                                      </p:tavLst>
                                    </p:anim>
                                    <p:anim calcmode="lin" valueType="num">
                                      <p:cBhvr>
                                        <p:cTn id="19" dur="800" decel="100000" fill="hold"/>
                                        <p:tgtEl>
                                          <p:spTgt spid="10"/>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800" decel="100000"/>
                                        <p:tgtEl>
                                          <p:spTgt spid="11"/>
                                        </p:tgtEl>
                                      </p:cBhvr>
                                    </p:animEffect>
                                    <p:anim calcmode="lin" valueType="num">
                                      <p:cBhvr>
                                        <p:cTn id="26" dur="800" decel="100000" fill="hold"/>
                                        <p:tgtEl>
                                          <p:spTgt spid="11"/>
                                        </p:tgtEl>
                                        <p:attrNameLst>
                                          <p:attrName>style.rotation</p:attrName>
                                        </p:attrNameLst>
                                      </p:cBhvr>
                                      <p:tavLst>
                                        <p:tav tm="0">
                                          <p:val>
                                            <p:fltVal val="-90.000000"/>
                                          </p:val>
                                        </p:tav>
                                        <p:tav tm="100000">
                                          <p:val>
                                            <p:fltVal val="0.000000"/>
                                          </p:val>
                                        </p:tav>
                                      </p:tavLst>
                                    </p:anim>
                                    <p:anim calcmode="lin" valueType="num">
                                      <p:cBhvr>
                                        <p:cTn id="27" dur="800" decel="100000" fill="hold"/>
                                        <p:tgtEl>
                                          <p:spTgt spid="11"/>
                                        </p:tgtEl>
                                        <p:attrNameLst>
                                          <p:attrName>ppt_x</p:attrName>
                                        </p:attrNameLst>
                                      </p:cBhvr>
                                      <p:tavLst>
                                        <p:tav tm="0">
                                          <p:val>
                                            <p:strVal val="#ppt_x+0.4"/>
                                          </p:val>
                                        </p:tav>
                                        <p:tav tm="100000">
                                          <p:val>
                                            <p:strVal val="#ppt_x-0.05"/>
                                          </p:val>
                                        </p:tav>
                                      </p:tavLst>
                                    </p:anim>
                                    <p:anim calcmode="lin" valueType="num">
                                      <p:cBhvr>
                                        <p:cTn id="28" dur="800" decel="100000" fill="hold"/>
                                        <p:tgtEl>
                                          <p:spTgt spid="11"/>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800" decel="100000"/>
                                        <p:tgtEl>
                                          <p:spTgt spid="12"/>
                                        </p:tgtEl>
                                      </p:cBhvr>
                                    </p:animEffect>
                                    <p:anim calcmode="lin" valueType="num">
                                      <p:cBhvr>
                                        <p:cTn id="35" dur="800" decel="100000" fill="hold"/>
                                        <p:tgtEl>
                                          <p:spTgt spid="12"/>
                                        </p:tgtEl>
                                        <p:attrNameLst>
                                          <p:attrName>style.rotation</p:attrName>
                                        </p:attrNameLst>
                                      </p:cBhvr>
                                      <p:tavLst>
                                        <p:tav tm="0">
                                          <p:val>
                                            <p:fltVal val="-90.000000"/>
                                          </p:val>
                                        </p:tav>
                                        <p:tav tm="100000">
                                          <p:val>
                                            <p:fltVal val="0.000000"/>
                                          </p:val>
                                        </p:tav>
                                      </p:tavLst>
                                    </p:anim>
                                    <p:anim calcmode="lin" valueType="num">
                                      <p:cBhvr>
                                        <p:cTn id="36" dur="800" decel="100000" fill="hold"/>
                                        <p:tgtEl>
                                          <p:spTgt spid="12"/>
                                        </p:tgtEl>
                                        <p:attrNameLst>
                                          <p:attrName>ppt_x</p:attrName>
                                        </p:attrNameLst>
                                      </p:cBhvr>
                                      <p:tavLst>
                                        <p:tav tm="0">
                                          <p:val>
                                            <p:strVal val="#ppt_x+0.4"/>
                                          </p:val>
                                        </p:tav>
                                        <p:tav tm="100000">
                                          <p:val>
                                            <p:strVal val="#ppt_x-0.05"/>
                                          </p:val>
                                        </p:tav>
                                      </p:tavLst>
                                    </p:anim>
                                    <p:anim calcmode="lin" valueType="num">
                                      <p:cBhvr>
                                        <p:cTn id="37" dur="800" decel="100000" fill="hold"/>
                                        <p:tgtEl>
                                          <p:spTgt spid="12"/>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0" fill="hold">
                            <p:stCondLst>
                              <p:cond delay="4000"/>
                            </p:stCondLst>
                            <p:childTnLst>
                              <p:par>
                                <p:cTn id="41" presetID="3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800" decel="100000"/>
                                        <p:tgtEl>
                                          <p:spTgt spid="13"/>
                                        </p:tgtEl>
                                      </p:cBhvr>
                                    </p:animEffect>
                                    <p:anim calcmode="lin" valueType="num">
                                      <p:cBhvr>
                                        <p:cTn id="44" dur="800" decel="100000" fill="hold"/>
                                        <p:tgtEl>
                                          <p:spTgt spid="13"/>
                                        </p:tgtEl>
                                        <p:attrNameLst>
                                          <p:attrName>style.rotation</p:attrName>
                                        </p:attrNameLst>
                                      </p:cBhvr>
                                      <p:tavLst>
                                        <p:tav tm="0">
                                          <p:val>
                                            <p:fltVal val="-90.000000"/>
                                          </p:val>
                                        </p:tav>
                                        <p:tav tm="100000">
                                          <p:val>
                                            <p:fltVal val="0.000000"/>
                                          </p:val>
                                        </p:tav>
                                      </p:tavLst>
                                    </p:anim>
                                    <p:anim calcmode="lin" valueType="num">
                                      <p:cBhvr>
                                        <p:cTn id="45" dur="800" decel="100000" fill="hold"/>
                                        <p:tgtEl>
                                          <p:spTgt spid="13"/>
                                        </p:tgtEl>
                                        <p:attrNameLst>
                                          <p:attrName>ppt_x</p:attrName>
                                        </p:attrNameLst>
                                      </p:cBhvr>
                                      <p:tavLst>
                                        <p:tav tm="0">
                                          <p:val>
                                            <p:strVal val="#ppt_x+0.4"/>
                                          </p:val>
                                        </p:tav>
                                        <p:tav tm="100000">
                                          <p:val>
                                            <p:strVal val="#ppt_x-0.05"/>
                                          </p:val>
                                        </p:tav>
                                      </p:tavLst>
                                    </p:anim>
                                    <p:anim calcmode="lin" valueType="num">
                                      <p:cBhvr>
                                        <p:cTn id="46" dur="800" decel="100000" fill="hold"/>
                                        <p:tgtEl>
                                          <p:spTgt spid="13"/>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80">
                                          <p:stCondLst>
                                            <p:cond delay="0"/>
                                          </p:stCondLst>
                                        </p:cTn>
                                        <p:tgtEl>
                                          <p:spTgt spid="17"/>
                                        </p:tgtEl>
                                      </p:cBhvr>
                                    </p:animEffect>
                                    <p:anim calcmode="lin" valueType="num">
                                      <p:cBhvr>
                                        <p:cTn id="7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7"/>
                                        </p:tgtEl>
                                        <p:attrNameLst>
                                          <p:attrName>ppt_y</p:attrName>
                                        </p:attrNameLst>
                                      </p:cBhvr>
                                      <p:tavLst>
                                        <p:tav tm="0" fmla="#ppt_y-sin(pi*$)/3">
                                          <p:val>
                                            <p:fltVal val="0.500000"/>
                                          </p:val>
                                        </p:tav>
                                        <p:tav tm="100000">
                                          <p:val>
                                            <p:fltVal val="1.000000"/>
                                          </p:val>
                                        </p:tav>
                                      </p:tavLst>
                                    </p:anim>
                                    <p:anim calcmode="lin" valueType="num">
                                      <p:cBhvr>
                                        <p:cTn id="74" dur="664" tmFilter="0, 0; 0.125,0.2665; 0.25,0.4; 0.375,0.465; 0.5,0.5;  0.625,0.535; 0.75,0.6; 0.875,0.7335; 1,1">
                                          <p:stCondLst>
                                            <p:cond delay="664"/>
                                          </p:stCondLst>
                                        </p:cTn>
                                        <p:tgtEl>
                                          <p:spTgt spid="17"/>
                                        </p:tgtEl>
                                        <p:attrNameLst>
                                          <p:attrName>ppt_y</p:attrName>
                                        </p:attrNameLst>
                                      </p:cBhvr>
                                      <p:tavLst>
                                        <p:tav tm="0" fmla="#ppt_y-sin(pi*$)/9">
                                          <p:val>
                                            <p:fltVal val="0.000000"/>
                                          </p:val>
                                        </p:tav>
                                        <p:tav tm="100000">
                                          <p:val>
                                            <p:fltVal val="1.000000"/>
                                          </p:val>
                                        </p:tav>
                                      </p:tavLst>
                                    </p:anim>
                                    <p:anim calcmode="lin" valueType="num">
                                      <p:cBhvr>
                                        <p:cTn id="75" dur="332" tmFilter="0, 0; 0.125,0.2665; 0.25,0.4; 0.375,0.465; 0.5,0.5;  0.625,0.535; 0.75,0.6; 0.875,0.7335; 1,1">
                                          <p:stCondLst>
                                            <p:cond delay="1324"/>
                                          </p:stCondLst>
                                        </p:cTn>
                                        <p:tgtEl>
                                          <p:spTgt spid="17"/>
                                        </p:tgtEl>
                                        <p:attrNameLst>
                                          <p:attrName>ppt_y</p:attrName>
                                        </p:attrNameLst>
                                      </p:cBhvr>
                                      <p:tavLst>
                                        <p:tav tm="0" fmla="#ppt_y-sin(pi*$)/27">
                                          <p:val>
                                            <p:fltVal val="0.000000"/>
                                          </p:val>
                                        </p:tav>
                                        <p:tav tm="100000">
                                          <p:val>
                                            <p:fltVal val="1.000000"/>
                                          </p:val>
                                        </p:tav>
                                      </p:tavLst>
                                    </p:anim>
                                    <p:anim calcmode="lin" valueType="num">
                                      <p:cBhvr>
                                        <p:cTn id="76" dur="164" tmFilter="0, 0; 0.125,0.2665; 0.25,0.4; 0.375,0.465; 0.5,0.5;  0.625,0.535; 0.75,0.6; 0.875,0.7335; 1,1">
                                          <p:stCondLst>
                                            <p:cond delay="1656"/>
                                          </p:stCondLst>
                                        </p:cTn>
                                        <p:tgtEl>
                                          <p:spTgt spid="17"/>
                                        </p:tgtEl>
                                        <p:attrNameLst>
                                          <p:attrName>ppt_y</p:attrName>
                                        </p:attrNameLst>
                                      </p:cBhvr>
                                      <p:tavLst>
                                        <p:tav tm="0" fmla="#ppt_y-sin(pi*$)/81">
                                          <p:val>
                                            <p:fltVal val="0.000000"/>
                                          </p:val>
                                        </p:tav>
                                        <p:tav tm="100000">
                                          <p:val>
                                            <p:fltVal val="1.000000"/>
                                          </p:val>
                                        </p:tav>
                                      </p:tavLst>
                                    </p:anim>
                                    <p:animScale>
                                      <p:cBhvr>
                                        <p:cTn id="77" dur="26">
                                          <p:stCondLst>
                                            <p:cond delay="650"/>
                                          </p:stCondLst>
                                        </p:cTn>
                                        <p:tgtEl>
                                          <p:spTgt spid="17"/>
                                        </p:tgtEl>
                                      </p:cBhvr>
                                      <p:to x="100000" y="60000"/>
                                    </p:animScale>
                                    <p:animScale>
                                      <p:cBhvr>
                                        <p:cTn id="78" dur="166" decel="50000">
                                          <p:stCondLst>
                                            <p:cond delay="676"/>
                                          </p:stCondLst>
                                        </p:cTn>
                                        <p:tgtEl>
                                          <p:spTgt spid="17"/>
                                        </p:tgtEl>
                                      </p:cBhvr>
                                      <p:to x="100000" y="100000"/>
                                    </p:animScale>
                                    <p:animScale>
                                      <p:cBhvr>
                                        <p:cTn id="79" dur="26">
                                          <p:stCondLst>
                                            <p:cond delay="1312"/>
                                          </p:stCondLst>
                                        </p:cTn>
                                        <p:tgtEl>
                                          <p:spTgt spid="17"/>
                                        </p:tgtEl>
                                      </p:cBhvr>
                                      <p:to x="100000" y="80000"/>
                                    </p:animScale>
                                    <p:animScale>
                                      <p:cBhvr>
                                        <p:cTn id="80" dur="166" decel="50000">
                                          <p:stCondLst>
                                            <p:cond delay="1338"/>
                                          </p:stCondLst>
                                        </p:cTn>
                                        <p:tgtEl>
                                          <p:spTgt spid="17"/>
                                        </p:tgtEl>
                                      </p:cBhvr>
                                      <p:to x="100000" y="100000"/>
                                    </p:animScale>
                                    <p:animScale>
                                      <p:cBhvr>
                                        <p:cTn id="81" dur="26">
                                          <p:stCondLst>
                                            <p:cond delay="1642"/>
                                          </p:stCondLst>
                                        </p:cTn>
                                        <p:tgtEl>
                                          <p:spTgt spid="17"/>
                                        </p:tgtEl>
                                      </p:cBhvr>
                                      <p:to x="100000" y="90000"/>
                                    </p:animScale>
                                    <p:animScale>
                                      <p:cBhvr>
                                        <p:cTn id="82" dur="166" decel="50000">
                                          <p:stCondLst>
                                            <p:cond delay="1668"/>
                                          </p:stCondLst>
                                        </p:cTn>
                                        <p:tgtEl>
                                          <p:spTgt spid="17"/>
                                        </p:tgtEl>
                                      </p:cBhvr>
                                      <p:to x="100000" y="100000"/>
                                    </p:animScale>
                                    <p:animScale>
                                      <p:cBhvr>
                                        <p:cTn id="83" dur="26">
                                          <p:stCondLst>
                                            <p:cond delay="1808"/>
                                          </p:stCondLst>
                                        </p:cTn>
                                        <p:tgtEl>
                                          <p:spTgt spid="17"/>
                                        </p:tgtEl>
                                      </p:cBhvr>
                                      <p:to x="100000" y="95000"/>
                                    </p:animScale>
                                    <p:animScale>
                                      <p:cBhvr>
                                        <p:cTn id="84" dur="166" decel="50000">
                                          <p:stCondLst>
                                            <p:cond delay="1834"/>
                                          </p:stCondLst>
                                        </p:cTn>
                                        <p:tgtEl>
                                          <p:spTgt spid="17"/>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80">
                                          <p:stCondLst>
                                            <p:cond delay="0"/>
                                          </p:stCondLst>
                                        </p:cTn>
                                        <p:tgtEl>
                                          <p:spTgt spid="18"/>
                                        </p:tgtEl>
                                      </p:cBhvr>
                                    </p:animEffect>
                                    <p:anim calcmode="lin" valueType="num">
                                      <p:cBhvr>
                                        <p:cTn id="9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8"/>
                                        </p:tgtEl>
                                        <p:attrNameLst>
                                          <p:attrName>ppt_y</p:attrName>
                                        </p:attrNameLst>
                                      </p:cBhvr>
                                      <p:tavLst>
                                        <p:tav tm="0" fmla="#ppt_y-sin(pi*$)/3">
                                          <p:val>
                                            <p:fltVal val="0.500000"/>
                                          </p:val>
                                        </p:tav>
                                        <p:tav tm="100000">
                                          <p:val>
                                            <p:fltVal val="1.000000"/>
                                          </p:val>
                                        </p:tav>
                                      </p:tavLst>
                                    </p:anim>
                                    <p:anim calcmode="lin" valueType="num">
                                      <p:cBhvr>
                                        <p:cTn id="92" dur="664" tmFilter="0, 0; 0.125,0.2665; 0.25,0.4; 0.375,0.465; 0.5,0.5;  0.625,0.535; 0.75,0.6; 0.875,0.7335; 1,1">
                                          <p:stCondLst>
                                            <p:cond delay="664"/>
                                          </p:stCondLst>
                                        </p:cTn>
                                        <p:tgtEl>
                                          <p:spTgt spid="18"/>
                                        </p:tgtEl>
                                        <p:attrNameLst>
                                          <p:attrName>ppt_y</p:attrName>
                                        </p:attrNameLst>
                                      </p:cBhvr>
                                      <p:tavLst>
                                        <p:tav tm="0" fmla="#ppt_y-sin(pi*$)/9">
                                          <p:val>
                                            <p:fltVal val="0.000000"/>
                                          </p:val>
                                        </p:tav>
                                        <p:tav tm="100000">
                                          <p:val>
                                            <p:fltVal val="1.000000"/>
                                          </p:val>
                                        </p:tav>
                                      </p:tavLst>
                                    </p:anim>
                                    <p:anim calcmode="lin" valueType="num">
                                      <p:cBhvr>
                                        <p:cTn id="93" dur="332" tmFilter="0, 0; 0.125,0.2665; 0.25,0.4; 0.375,0.465; 0.5,0.5;  0.625,0.535; 0.75,0.6; 0.875,0.7335; 1,1">
                                          <p:stCondLst>
                                            <p:cond delay="1324"/>
                                          </p:stCondLst>
                                        </p:cTn>
                                        <p:tgtEl>
                                          <p:spTgt spid="18"/>
                                        </p:tgtEl>
                                        <p:attrNameLst>
                                          <p:attrName>ppt_y</p:attrName>
                                        </p:attrNameLst>
                                      </p:cBhvr>
                                      <p:tavLst>
                                        <p:tav tm="0" fmla="#ppt_y-sin(pi*$)/27">
                                          <p:val>
                                            <p:fltVal val="0.000000"/>
                                          </p:val>
                                        </p:tav>
                                        <p:tav tm="100000">
                                          <p:val>
                                            <p:fltVal val="1.000000"/>
                                          </p:val>
                                        </p:tav>
                                      </p:tavLst>
                                    </p:anim>
                                    <p:anim calcmode="lin" valueType="num">
                                      <p:cBhvr>
                                        <p:cTn id="94" dur="164" tmFilter="0, 0; 0.125,0.2665; 0.25,0.4; 0.375,0.465; 0.5,0.5;  0.625,0.535; 0.75,0.6; 0.875,0.7335; 1,1">
                                          <p:stCondLst>
                                            <p:cond delay="1656"/>
                                          </p:stCondLst>
                                        </p:cTn>
                                        <p:tgtEl>
                                          <p:spTgt spid="18"/>
                                        </p:tgtEl>
                                        <p:attrNameLst>
                                          <p:attrName>ppt_y</p:attrName>
                                        </p:attrNameLst>
                                      </p:cBhvr>
                                      <p:tavLst>
                                        <p:tav tm="0" fmla="#ppt_y-sin(pi*$)/81">
                                          <p:val>
                                            <p:fltVal val="0.000000"/>
                                          </p:val>
                                        </p:tav>
                                        <p:tav tm="100000">
                                          <p:val>
                                            <p:fltVal val="1.000000"/>
                                          </p:val>
                                        </p:tav>
                                      </p:tavLst>
                                    </p:anim>
                                    <p:animScale>
                                      <p:cBhvr>
                                        <p:cTn id="95" dur="26">
                                          <p:stCondLst>
                                            <p:cond delay="650"/>
                                          </p:stCondLst>
                                        </p:cTn>
                                        <p:tgtEl>
                                          <p:spTgt spid="18"/>
                                        </p:tgtEl>
                                      </p:cBhvr>
                                      <p:to x="100000" y="60000"/>
                                    </p:animScale>
                                    <p:animScale>
                                      <p:cBhvr>
                                        <p:cTn id="96" dur="166" decel="50000">
                                          <p:stCondLst>
                                            <p:cond delay="676"/>
                                          </p:stCondLst>
                                        </p:cTn>
                                        <p:tgtEl>
                                          <p:spTgt spid="18"/>
                                        </p:tgtEl>
                                      </p:cBhvr>
                                      <p:to x="100000" y="100000"/>
                                    </p:animScale>
                                    <p:animScale>
                                      <p:cBhvr>
                                        <p:cTn id="97" dur="26">
                                          <p:stCondLst>
                                            <p:cond delay="1312"/>
                                          </p:stCondLst>
                                        </p:cTn>
                                        <p:tgtEl>
                                          <p:spTgt spid="18"/>
                                        </p:tgtEl>
                                      </p:cBhvr>
                                      <p:to x="100000" y="80000"/>
                                    </p:animScale>
                                    <p:animScale>
                                      <p:cBhvr>
                                        <p:cTn id="98" dur="166" decel="50000">
                                          <p:stCondLst>
                                            <p:cond delay="1338"/>
                                          </p:stCondLst>
                                        </p:cTn>
                                        <p:tgtEl>
                                          <p:spTgt spid="18"/>
                                        </p:tgtEl>
                                      </p:cBhvr>
                                      <p:to x="100000" y="100000"/>
                                    </p:animScale>
                                    <p:animScale>
                                      <p:cBhvr>
                                        <p:cTn id="99" dur="26">
                                          <p:stCondLst>
                                            <p:cond delay="1642"/>
                                          </p:stCondLst>
                                        </p:cTn>
                                        <p:tgtEl>
                                          <p:spTgt spid="18"/>
                                        </p:tgtEl>
                                      </p:cBhvr>
                                      <p:to x="100000" y="90000"/>
                                    </p:animScale>
                                    <p:animScale>
                                      <p:cBhvr>
                                        <p:cTn id="100" dur="166" decel="50000">
                                          <p:stCondLst>
                                            <p:cond delay="1668"/>
                                          </p:stCondLst>
                                        </p:cTn>
                                        <p:tgtEl>
                                          <p:spTgt spid="18"/>
                                        </p:tgtEl>
                                      </p:cBhvr>
                                      <p:to x="100000" y="100000"/>
                                    </p:animScale>
                                    <p:animScale>
                                      <p:cBhvr>
                                        <p:cTn id="101" dur="26">
                                          <p:stCondLst>
                                            <p:cond delay="1808"/>
                                          </p:stCondLst>
                                        </p:cTn>
                                        <p:tgtEl>
                                          <p:spTgt spid="18"/>
                                        </p:tgtEl>
                                      </p:cBhvr>
                                      <p:to x="100000" y="95000"/>
                                    </p:animScale>
                                    <p:animScale>
                                      <p:cBhvr>
                                        <p:cTn id="10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Text Box 2">
            <a:hlinkClick r:id="" action="ppaction://noaction"/>
          </p:cNvPr>
          <p:cNvSpPr txBox="1"/>
          <p:nvPr/>
        </p:nvSpPr>
        <p:spPr>
          <a:xfrm>
            <a:off x="457200" y="533400"/>
            <a:ext cx="10815638" cy="57943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sz="3200" b="1" i="1" u="sng" dirty="0">
                <a:solidFill>
                  <a:srgbClr val="C00000"/>
                </a:solidFill>
                <a:latin typeface="Times New Roman" panose="02020603050405020304" pitchFamily="18" charset="0"/>
              </a:rPr>
              <a:t>Bài tập 2</a:t>
            </a:r>
            <a:r>
              <a:rPr lang="en-US" altLang="en-US" sz="3200" b="1" i="1" dirty="0">
                <a:solidFill>
                  <a:srgbClr val="C00000"/>
                </a:solidFill>
                <a:latin typeface="Times New Roman" panose="02020603050405020304" pitchFamily="18" charset="0"/>
              </a:rPr>
              <a:t>. Đặt một vài câu kể để: </a:t>
            </a:r>
            <a:endParaRPr lang="en-US" altLang="en-US" sz="3200" b="1" i="1" dirty="0">
              <a:solidFill>
                <a:srgbClr val="C00000"/>
              </a:solidFill>
              <a:latin typeface="Times New Roman" panose="02020603050405020304" pitchFamily="18" charset="0"/>
            </a:endParaRPr>
          </a:p>
        </p:txBody>
      </p:sp>
      <p:sp>
        <p:nvSpPr>
          <p:cNvPr id="15364" name="Text Box 4"/>
          <p:cNvSpPr txBox="1"/>
          <p:nvPr/>
        </p:nvSpPr>
        <p:spPr>
          <a:xfrm>
            <a:off x="1022350" y="1289050"/>
            <a:ext cx="10620375" cy="58420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200" dirty="0">
                <a:solidFill>
                  <a:srgbClr val="C00000"/>
                </a:solidFill>
                <a:latin typeface="Times New Roman" panose="02020603050405020304" pitchFamily="18" charset="0"/>
              </a:rPr>
              <a:t>a) Kể các việc em làm hằng ngày sau khi đi học về.</a:t>
            </a:r>
            <a:endParaRPr lang="en-US" altLang="en-US" sz="3200" dirty="0">
              <a:solidFill>
                <a:srgbClr val="C00000"/>
              </a:solidFill>
              <a:latin typeface="Times New Roman" panose="02020603050405020304" pitchFamily="18" charset="0"/>
            </a:endParaRPr>
          </a:p>
        </p:txBody>
      </p:sp>
      <p:sp>
        <p:nvSpPr>
          <p:cNvPr id="15365" name="Text Box 5"/>
          <p:cNvSpPr txBox="1"/>
          <p:nvPr/>
        </p:nvSpPr>
        <p:spPr>
          <a:xfrm>
            <a:off x="1033463" y="2355850"/>
            <a:ext cx="9439275" cy="57943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200" dirty="0">
                <a:solidFill>
                  <a:srgbClr val="C00000"/>
                </a:solidFill>
                <a:latin typeface="Times New Roman" panose="02020603050405020304" pitchFamily="18" charset="0"/>
              </a:rPr>
              <a:t>b) Tả chiếc bút em đang dùng.</a:t>
            </a:r>
            <a:endParaRPr lang="en-US" altLang="en-US" sz="3200" dirty="0">
              <a:solidFill>
                <a:srgbClr val="C00000"/>
              </a:solidFill>
              <a:latin typeface="Times New Roman" panose="02020603050405020304" pitchFamily="18" charset="0"/>
            </a:endParaRPr>
          </a:p>
        </p:txBody>
      </p:sp>
      <p:sp>
        <p:nvSpPr>
          <p:cNvPr id="15366" name="Text Box 6"/>
          <p:cNvSpPr txBox="1"/>
          <p:nvPr/>
        </p:nvSpPr>
        <p:spPr>
          <a:xfrm>
            <a:off x="1012825" y="3144838"/>
            <a:ext cx="9861550" cy="57943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200" dirty="0">
                <a:solidFill>
                  <a:srgbClr val="C00000"/>
                </a:solidFill>
                <a:latin typeface="Times New Roman" panose="02020603050405020304" pitchFamily="18" charset="0"/>
              </a:rPr>
              <a:t>c) Trình bày ý kiến của em về tình bạn.</a:t>
            </a:r>
            <a:endParaRPr lang="en-US" altLang="en-US" sz="3200" dirty="0">
              <a:solidFill>
                <a:srgbClr val="C00000"/>
              </a:solidFill>
              <a:latin typeface="Times New Roman" panose="02020603050405020304" pitchFamily="18" charset="0"/>
            </a:endParaRPr>
          </a:p>
        </p:txBody>
      </p:sp>
      <p:sp>
        <p:nvSpPr>
          <p:cNvPr id="15367" name="Text Box 7"/>
          <p:cNvSpPr txBox="1"/>
          <p:nvPr/>
        </p:nvSpPr>
        <p:spPr>
          <a:xfrm>
            <a:off x="1022350" y="3779838"/>
            <a:ext cx="10636250" cy="57943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200" dirty="0">
                <a:solidFill>
                  <a:srgbClr val="C00000"/>
                </a:solidFill>
                <a:latin typeface="Times New Roman" panose="02020603050405020304" pitchFamily="18" charset="0"/>
              </a:rPr>
              <a:t>d) Nói lên niềm vui của em khi nhận điểm tốt.</a:t>
            </a:r>
            <a:endParaRPr lang="en-US" altLang="en-US" sz="3200" dirty="0">
              <a:solidFill>
                <a:srgbClr val="C00000"/>
              </a:solidFill>
              <a:latin typeface="Times New Roman" panose="02020603050405020304" pitchFamily="18" charset="0"/>
            </a:endParaRPr>
          </a:p>
        </p:txBody>
      </p:sp>
      <p:pic>
        <p:nvPicPr>
          <p:cNvPr id="8679" name="Picture 487" descr="ALRMCLOK"/>
          <p:cNvPicPr>
            <a:picLocks noChangeAspect="1"/>
          </p:cNvPicPr>
          <p:nvPr/>
        </p:nvPicPr>
        <p:blipFill>
          <a:blip r:embed="rId1"/>
          <a:stretch>
            <a:fillRect/>
          </a:stretch>
        </p:blipFill>
        <p:spPr>
          <a:xfrm>
            <a:off x="9593263" y="0"/>
            <a:ext cx="1074737" cy="1304925"/>
          </a:xfrm>
          <a:prstGeom prst="rect">
            <a:avLst/>
          </a:prstGeom>
          <a:noFill/>
          <a:ln w="9525">
            <a:noFill/>
          </a:ln>
        </p:spPr>
      </p:pic>
      <p:sp>
        <p:nvSpPr>
          <p:cNvPr id="9" name="Text Box 6"/>
          <p:cNvSpPr txBox="1"/>
          <p:nvPr/>
        </p:nvSpPr>
        <p:spPr>
          <a:xfrm>
            <a:off x="568325" y="4411663"/>
            <a:ext cx="11379200" cy="95408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u="sng" dirty="0">
                <a:solidFill>
                  <a:srgbClr val="0033CC"/>
                </a:solidFill>
                <a:latin typeface="Times New Roman" panose="02020603050405020304" pitchFamily="18" charset="0"/>
                <a:cs typeface="Times New Roman" panose="02020603050405020304" pitchFamily="18" charset="0"/>
              </a:rPr>
              <a:t>VD</a:t>
            </a:r>
            <a:r>
              <a:rPr lang="en-US" altLang="en-US" dirty="0">
                <a:solidFill>
                  <a:srgbClr val="0033CC"/>
                </a:solidFill>
                <a:latin typeface="Times New Roman" panose="02020603050405020304" pitchFamily="18" charset="0"/>
                <a:cs typeface="Times New Roman" panose="02020603050405020304" pitchFamily="18" charset="0"/>
              </a:rPr>
              <a:t>:  a/  Hằng ng</a:t>
            </a:r>
            <a:r>
              <a:rPr lang="en-US" altLang="en-US" dirty="0">
                <a:solidFill>
                  <a:srgbClr val="0033CC"/>
                </a:solidFill>
                <a:latin typeface="Times New Roman" panose="02020603050405020304" pitchFamily="18" charset="0"/>
                <a:ea typeface="Times New Roman" panose="02020603050405020304" pitchFamily="18" charset="0"/>
              </a:rPr>
              <a:t>à</a:t>
            </a:r>
            <a:r>
              <a:rPr lang="en-US" altLang="en-US" dirty="0">
                <a:solidFill>
                  <a:srgbClr val="0033CC"/>
                </a:solidFill>
                <a:latin typeface="Times New Roman" panose="02020603050405020304" pitchFamily="18" charset="0"/>
                <a:cs typeface="Times New Roman" panose="02020603050405020304" pitchFamily="18" charset="0"/>
              </a:rPr>
              <a:t>y, sau khi đi học về, em giúp mẹ dọn cơm. Cả nh</a:t>
            </a:r>
            <a:r>
              <a:rPr lang="en-US" altLang="en-US" dirty="0">
                <a:solidFill>
                  <a:srgbClr val="0033CC"/>
                </a:solidFill>
                <a:latin typeface="Times New Roman" panose="02020603050405020304" pitchFamily="18" charset="0"/>
                <a:ea typeface="Times New Roman" panose="02020603050405020304" pitchFamily="18" charset="0"/>
              </a:rPr>
              <a:t>à</a:t>
            </a:r>
            <a:r>
              <a:rPr lang="en-US" altLang="en-US" dirty="0">
                <a:solidFill>
                  <a:srgbClr val="0033CC"/>
                </a:solidFill>
                <a:latin typeface="Times New Roman" panose="02020603050405020304" pitchFamily="18" charset="0"/>
                <a:cs typeface="Times New Roman" panose="02020603050405020304" pitchFamily="18" charset="0"/>
              </a:rPr>
              <a:t> ăn cơm trưa xong, em cùng mẹ rửa bát đĩa. Sau đó em ngủ trưa. Ngủ dậy, em học b</a:t>
            </a:r>
            <a:r>
              <a:rPr lang="en-US" altLang="en-US" dirty="0">
                <a:solidFill>
                  <a:srgbClr val="0033CC"/>
                </a:solidFill>
                <a:latin typeface="Times New Roman" panose="02020603050405020304" pitchFamily="18" charset="0"/>
                <a:ea typeface="Times New Roman" panose="02020603050405020304" pitchFamily="18" charset="0"/>
              </a:rPr>
              <a:t>à</a:t>
            </a:r>
            <a:r>
              <a:rPr lang="en-US" altLang="en-US" dirty="0">
                <a:solidFill>
                  <a:srgbClr val="0033CC"/>
                </a:solidFill>
                <a:latin typeface="Times New Roman" panose="02020603050405020304" pitchFamily="18" charset="0"/>
                <a:cs typeface="Times New Roman" panose="02020603050405020304" pitchFamily="18" charset="0"/>
              </a:rPr>
              <a:t>i.</a:t>
            </a:r>
            <a:endParaRPr lang="en-US" altLang="en-US" dirty="0">
              <a:solidFill>
                <a:srgbClr val="0033CC"/>
              </a:solidFill>
              <a:latin typeface="Times New Roman" panose="02020603050405020304" pitchFamily="18" charset="0"/>
              <a:ea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blinds(horizontal)">
                                      <p:cBhvr>
                                        <p:cTn id="10" dur="500"/>
                                        <p:tgtEl>
                                          <p:spTgt spid="1536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blinds(horizontal)">
                                      <p:cBhvr>
                                        <p:cTn id="13" dur="500"/>
                                        <p:tgtEl>
                                          <p:spTgt spid="1536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367"/>
                                        </p:tgtEl>
                                        <p:attrNameLst>
                                          <p:attrName>style.visibility</p:attrName>
                                        </p:attrNameLst>
                                      </p:cBhvr>
                                      <p:to>
                                        <p:strVal val="visible"/>
                                      </p:to>
                                    </p:set>
                                    <p:animEffect transition="in" filter="blinds(horizontal)">
                                      <p:cBhvr>
                                        <p:cTn id="16" dur="500"/>
                                        <p:tgtEl>
                                          <p:spTgt spid="1536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8679"/>
                                        </p:tgtEl>
                                        <p:attrNameLst>
                                          <p:attrName>style.visibility</p:attrName>
                                        </p:attrNameLst>
                                      </p:cBhvr>
                                      <p:to>
                                        <p:strVal val="visible"/>
                                      </p:to>
                                    </p:set>
                                    <p:anim calcmode="lin" valueType="num">
                                      <p:cBhvr>
                                        <p:cTn id="21" dur="500" fill="hold"/>
                                        <p:tgtEl>
                                          <p:spTgt spid="8679"/>
                                        </p:tgtEl>
                                        <p:attrNameLst>
                                          <p:attrName>ppt_w</p:attrName>
                                        </p:attrNameLst>
                                      </p:cBhvr>
                                      <p:tavLst>
                                        <p:tav tm="0">
                                          <p:val>
                                            <p:fltVal val="0.000000"/>
                                          </p:val>
                                        </p:tav>
                                        <p:tav tm="100000">
                                          <p:val>
                                            <p:strVal val="#ppt_w"/>
                                          </p:val>
                                        </p:tav>
                                      </p:tavLst>
                                    </p:anim>
                                    <p:anim calcmode="lin" valueType="num">
                                      <p:cBhvr>
                                        <p:cTn id="22" dur="500" fill="hold"/>
                                        <p:tgtEl>
                                          <p:spTgt spid="8679"/>
                                        </p:tgtEl>
                                        <p:attrNameLst>
                                          <p:attrName>ppt_h</p:attrName>
                                        </p:attrNameLst>
                                      </p:cBhvr>
                                      <p:tavLst>
                                        <p:tav tm="0">
                                          <p:val>
                                            <p:fltVal val="0.00000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67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afterEffect">
                                  <p:stCondLst>
                                    <p:cond delay="0"/>
                                  </p:stCondLst>
                                  <p:childTnLst>
                                    <p:animClr clrSpc="rgb" dir="cw">
                                      <p:cBhvr override="childStyle">
                                        <p:cTn id="32" dur="50" fill="hold"/>
                                        <p:tgtEl>
                                          <p:spTgt spid="8679"/>
                                        </p:tgtEl>
                                        <p:attrNameLst>
                                          <p:attrName>style.color</p:attrName>
                                        </p:attrNameLst>
                                      </p:cBhvr>
                                      <p:to>
                                        <a:schemeClr val="accent2"/>
                                      </p:to>
                                    </p:animClr>
                                    <p:animClr clrSpc="rgb" dir="cw">
                                      <p:cBhvr>
                                        <p:cTn id="33" dur="50" fill="hold"/>
                                        <p:tgtEl>
                                          <p:spTgt spid="8679"/>
                                        </p:tgtEl>
                                        <p:attrNameLst>
                                          <p:attrName>fillcolor</p:attrName>
                                        </p:attrNameLst>
                                      </p:cBhvr>
                                      <p:to>
                                        <a:schemeClr val="accent2"/>
                                      </p:to>
                                    </p:animClr>
                                    <p:set>
                                      <p:cBhvr>
                                        <p:cTn id="34" dur="50" fill="hold"/>
                                        <p:tgtEl>
                                          <p:spTgt spid="8679"/>
                                        </p:tgtEl>
                                        <p:attrNameLst>
                                          <p:attrName>fill.type</p:attrName>
                                        </p:attrNameLst>
                                      </p:cBhvr>
                                      <p:to>
                                        <p:strVal val="solid"/>
                                      </p:to>
                                    </p:set>
                                    <p:set>
                                      <p:cBhvr>
                                        <p:cTn id="35" dur="50" fill="hold"/>
                                        <p:tgtEl>
                                          <p:spTgt spid="8679"/>
                                        </p:tgtEl>
                                        <p:attrNameLst>
                                          <p:attrName>fill.on</p:attrName>
                                        </p:attrNameLst>
                                      </p:cBhvr>
                                      <p:to>
                                        <p:strVal val="true"/>
                                      </p:to>
                                    </p:set>
                                    <p:animRot by="120000">
                                      <p:cBhvr>
                                        <p:cTn id="36" dur="50" fill="hold">
                                          <p:stCondLst>
                                            <p:cond delay="0"/>
                                          </p:stCondLst>
                                        </p:cTn>
                                        <p:tgtEl>
                                          <p:spTgt spid="8679"/>
                                        </p:tgtEl>
                                        <p:attrNameLst>
                                          <p:attrName>r</p:attrName>
                                        </p:attrNameLst>
                                      </p:cBhvr>
                                    </p:animRot>
                                    <p:animRot by="-240000">
                                      <p:cBhvr>
                                        <p:cTn id="37" dur="100" fill="hold">
                                          <p:stCondLst>
                                            <p:cond delay="100"/>
                                          </p:stCondLst>
                                        </p:cTn>
                                        <p:tgtEl>
                                          <p:spTgt spid="8679"/>
                                        </p:tgtEl>
                                        <p:attrNameLst>
                                          <p:attrName>r</p:attrName>
                                        </p:attrNameLst>
                                      </p:cBhvr>
                                    </p:animRot>
                                    <p:animRot by="240000">
                                      <p:cBhvr>
                                        <p:cTn id="38" dur="100" fill="hold">
                                          <p:stCondLst>
                                            <p:cond delay="200"/>
                                          </p:stCondLst>
                                        </p:cTn>
                                        <p:tgtEl>
                                          <p:spTgt spid="8679"/>
                                        </p:tgtEl>
                                        <p:attrNameLst>
                                          <p:attrName>r</p:attrName>
                                        </p:attrNameLst>
                                      </p:cBhvr>
                                    </p:animRot>
                                    <p:animRot by="-240000">
                                      <p:cBhvr>
                                        <p:cTn id="39" dur="100" fill="hold">
                                          <p:stCondLst>
                                            <p:cond delay="300"/>
                                          </p:stCondLst>
                                        </p:cTn>
                                        <p:tgtEl>
                                          <p:spTgt spid="8679"/>
                                        </p:tgtEl>
                                        <p:attrNameLst>
                                          <p:attrName>r</p:attrName>
                                        </p:attrNameLst>
                                      </p:cBhvr>
                                    </p:animRot>
                                    <p:animRot by="120000">
                                      <p:cBhvr>
                                        <p:cTn id="40" dur="100" fill="hold">
                                          <p:stCondLst>
                                            <p:cond delay="400"/>
                                          </p:stCondLst>
                                        </p:cTn>
                                        <p:tgtEl>
                                          <p:spTgt spid="8679"/>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freeLife.wav"/>
                                        </p:tgtEl>
                                      </p:cMediaNode>
                                    </p:audio>
                                  </p:subTnLst>
                                </p:cTn>
                              </p:par>
                            </p:childTnLst>
                          </p:cTn>
                        </p:par>
                      </p:childTnLst>
                    </p:cTn>
                  </p:par>
                </p:childTnLst>
              </p:cTn>
              <p:nextCondLst>
                <p:cond evt="onClick" delay="0">
                  <p:tgtEl>
                    <p:spTgt spid="8679"/>
                  </p:tgtEl>
                </p:cond>
              </p:nextCondLst>
            </p:seq>
          </p:childTnLst>
        </p:cTn>
      </p:par>
    </p:tnLst>
    <p:bldLst>
      <p:bldP spid="15364" grpId="0"/>
      <p:bldP spid="15365" grpId="0"/>
      <p:bldP spid="15366" grpId="0"/>
      <p:bldP spid="1536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 Box 9"/>
          <p:cNvSpPr txBox="1"/>
          <p:nvPr/>
        </p:nvSpPr>
        <p:spPr>
          <a:xfrm>
            <a:off x="4367213" y="2819400"/>
            <a:ext cx="6613525" cy="461963"/>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sp>
        <p:nvSpPr>
          <p:cNvPr id="8" name="Text Box 12"/>
          <p:cNvSpPr txBox="1"/>
          <p:nvPr/>
        </p:nvSpPr>
        <p:spPr>
          <a:xfrm>
            <a:off x="446088" y="2398713"/>
            <a:ext cx="11595100" cy="157003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FF0000"/>
                </a:solidFill>
                <a:latin typeface="Times New Roman" panose="02020603050405020304" pitchFamily="18" charset="0"/>
                <a:cs typeface="Times New Roman" panose="02020603050405020304" pitchFamily="18" charset="0"/>
              </a:rPr>
              <a:t>Em nghĩ rằng tình bạn rất cần thiết với mỗi người. Nhờ có bạn, em thấy cuộc sống vui hơn. Bạn cùng em vui chơi, học h</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nh. Bạn giúp đỡ khi em gặp khó khăn</a:t>
            </a:r>
            <a:r>
              <a:rPr lang="en-US" altLang="en-US" sz="3200" dirty="0">
                <a:solidFill>
                  <a:srgbClr val="FF0000"/>
                </a:solidFill>
                <a:latin typeface="Times New Roman" panose="02020603050405020304" pitchFamily="18" charset="0"/>
                <a:ea typeface="Times New Roman" panose="02020603050405020304" pitchFamily="18" charset="0"/>
              </a:rPr>
              <a:t>…</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sp>
        <p:nvSpPr>
          <p:cNvPr id="9" name="Text Box 13"/>
          <p:cNvSpPr txBox="1"/>
          <p:nvPr/>
        </p:nvSpPr>
        <p:spPr>
          <a:xfrm>
            <a:off x="361950" y="4457700"/>
            <a:ext cx="11530013" cy="585788"/>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sz="3200" dirty="0">
                <a:latin typeface="Times New Roman" panose="02020603050405020304" pitchFamily="18" charset="0"/>
                <a:cs typeface="Times New Roman" panose="02020603050405020304" pitchFamily="18" charset="0"/>
              </a:rPr>
              <a:t>d. Nói lên niềm vui của em khi nhận điểm tốt.</a:t>
            </a:r>
            <a:endParaRPr lang="en-US" altLang="en-US" sz="3200" dirty="0">
              <a:latin typeface="Times New Roman" panose="02020603050405020304" pitchFamily="18" charset="0"/>
              <a:ea typeface="Times New Roman" panose="02020603050405020304" pitchFamily="18" charset="0"/>
            </a:endParaRPr>
          </a:p>
        </p:txBody>
      </p:sp>
      <p:sp>
        <p:nvSpPr>
          <p:cNvPr id="10" name="Text Box 11"/>
          <p:cNvSpPr txBox="1"/>
          <p:nvPr/>
        </p:nvSpPr>
        <p:spPr>
          <a:xfrm>
            <a:off x="419100" y="1814513"/>
            <a:ext cx="11377613" cy="58420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sz="3200" dirty="0">
                <a:latin typeface="Times New Roman" panose="02020603050405020304" pitchFamily="18" charset="0"/>
                <a:cs typeface="Times New Roman" panose="02020603050405020304" pitchFamily="18" charset="0"/>
              </a:rPr>
              <a:t>c. Trình b</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y ý kiến của em về tình bạn.</a:t>
            </a:r>
            <a:endParaRPr lang="en-US" altLang="en-US" sz="3200" dirty="0">
              <a:latin typeface="Times New Roman" panose="02020603050405020304" pitchFamily="18" charset="0"/>
              <a:ea typeface="Times New Roman" panose="02020603050405020304" pitchFamily="18" charset="0"/>
            </a:endParaRPr>
          </a:p>
        </p:txBody>
      </p:sp>
      <p:sp>
        <p:nvSpPr>
          <p:cNvPr id="11" name="Text Box 14"/>
          <p:cNvSpPr txBox="1"/>
          <p:nvPr/>
        </p:nvSpPr>
        <p:spPr>
          <a:xfrm>
            <a:off x="304800" y="5105400"/>
            <a:ext cx="11780838" cy="1077913"/>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FF0000"/>
                </a:solidFill>
                <a:latin typeface="Times New Roman" panose="02020603050405020304" pitchFamily="18" charset="0"/>
                <a:cs typeface="Times New Roman" panose="02020603050405020304" pitchFamily="18" charset="0"/>
              </a:rPr>
              <a:t>Hôm nay l</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 ng</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y rất vui của em vì lần đầu tiên em được điểm 10 môn Tập l</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m văn. Về nh</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 em khoe ngay điểm 10 n</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y với bố mẹ.</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609600" y="152400"/>
            <a:ext cx="7656513" cy="58420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50000"/>
              </a:spcBef>
              <a:buFontTx/>
              <a:buNone/>
            </a:pPr>
            <a:r>
              <a:rPr lang="en-US" altLang="en-US" sz="2400" dirty="0">
                <a:latin typeface="Arial" panose="020B0604020202020204" pitchFamily="34" charset="0"/>
              </a:rPr>
              <a:t> </a:t>
            </a:r>
            <a:r>
              <a:rPr lang="en-US" altLang="en-US" sz="3200" dirty="0">
                <a:latin typeface="Arial" panose="020B0604020202020204" pitchFamily="34" charset="0"/>
              </a:rPr>
              <a:t>b. Tả chiếc bút em đang dùng.</a:t>
            </a:r>
            <a:endParaRPr lang="en-US" altLang="en-US" sz="3200" dirty="0">
              <a:latin typeface="Arial" panose="020B0604020202020204" pitchFamily="34" charset="0"/>
            </a:endParaRPr>
          </a:p>
        </p:txBody>
      </p:sp>
      <p:sp>
        <p:nvSpPr>
          <p:cNvPr id="13" name="TextBox 12"/>
          <p:cNvSpPr txBox="1"/>
          <p:nvPr/>
        </p:nvSpPr>
        <p:spPr>
          <a:xfrm>
            <a:off x="609600" y="736600"/>
            <a:ext cx="11277600" cy="58420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FF0000"/>
                </a:solidFill>
                <a:latin typeface="Times New Roman" panose="02020603050405020304" pitchFamily="18" charset="0"/>
                <a:cs typeface="Times New Roman" panose="02020603050405020304" pitchFamily="18" charset="0"/>
              </a:rPr>
              <a:t>Em có một chiếc bút bi rất đẹp. Chiếc bút d</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i, m</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u xanh biếc.</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5" descr="k00-9"/>
          <p:cNvPicPr>
            <a:picLocks noChangeAspect="1"/>
          </p:cNvPicPr>
          <p:nvPr/>
        </p:nvPicPr>
        <p:blipFill>
          <a:blip r:embed="rId1"/>
          <a:stretch>
            <a:fillRect/>
          </a:stretch>
        </p:blipFill>
        <p:spPr>
          <a:xfrm>
            <a:off x="7924800" y="6019800"/>
            <a:ext cx="2743200" cy="838200"/>
          </a:xfrm>
          <a:prstGeom prst="rect">
            <a:avLst/>
          </a:prstGeom>
          <a:noFill/>
          <a:ln w="9525">
            <a:noFill/>
          </a:ln>
        </p:spPr>
      </p:pic>
      <p:pic>
        <p:nvPicPr>
          <p:cNvPr id="20483" name="Picture 9" descr="k00-9"/>
          <p:cNvPicPr>
            <a:picLocks noChangeAspect="1"/>
          </p:cNvPicPr>
          <p:nvPr/>
        </p:nvPicPr>
        <p:blipFill>
          <a:blip r:embed="rId1"/>
          <a:stretch>
            <a:fillRect/>
          </a:stretch>
        </p:blipFill>
        <p:spPr>
          <a:xfrm>
            <a:off x="4419600" y="6359525"/>
            <a:ext cx="3695700" cy="498475"/>
          </a:xfrm>
          <a:prstGeom prst="rect">
            <a:avLst/>
          </a:prstGeom>
          <a:noFill/>
          <a:ln w="9525">
            <a:noFill/>
          </a:ln>
        </p:spPr>
      </p:pic>
      <p:pic>
        <p:nvPicPr>
          <p:cNvPr id="20484" name="Picture 2" descr="D:\SOA\Khung nen bieu tuong\Khung nen bieu tuong\[Muare.asia]-FramesChildrenVol34\muare.asia - babyvol34 - 4.png"/>
          <p:cNvPicPr>
            <a:picLocks noChangeAspect="1"/>
          </p:cNvPicPr>
          <p:nvPr/>
        </p:nvPicPr>
        <p:blipFill>
          <a:blip r:embed="rId2"/>
          <a:stretch>
            <a:fillRect/>
          </a:stretch>
        </p:blipFill>
        <p:spPr>
          <a:xfrm>
            <a:off x="76200" y="0"/>
            <a:ext cx="12115800" cy="6858000"/>
          </a:xfrm>
          <a:prstGeom prst="rect">
            <a:avLst/>
          </a:prstGeom>
          <a:noFill/>
          <a:ln w="9525">
            <a:noFill/>
          </a:ln>
        </p:spPr>
      </p:pic>
      <p:sp>
        <p:nvSpPr>
          <p:cNvPr id="13" name="TextBox 12"/>
          <p:cNvSpPr txBox="1"/>
          <p:nvPr/>
        </p:nvSpPr>
        <p:spPr>
          <a:xfrm>
            <a:off x="4114801" y="3048001"/>
            <a:ext cx="5968726" cy="132343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algn="ctr" defTabSz="914400">
              <a:buClrTx/>
              <a:buSzTx/>
              <a:buFontTx/>
              <a:buNone/>
              <a:defRPr/>
            </a:pPr>
            <a:r>
              <a:rPr kumimoji="0" lang="en-US" sz="8000" b="1" kern="1200" cap="none" spc="50" normalizeH="0" baseline="0" noProof="0" dirty="0" err="1">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Vận</a:t>
            </a:r>
            <a:r>
              <a:rPr kumimoji="0" lang="en-US" sz="8000" b="1" kern="1200" cap="none" spc="50" normalizeH="0" baseline="0" noProof="0" dirty="0">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 </a:t>
            </a:r>
            <a:r>
              <a:rPr kumimoji="0" lang="en-US" sz="8000" b="1" kern="1200" cap="none" spc="50" normalizeH="0" baseline="0" noProof="0" dirty="0" err="1">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rPr>
              <a:t>dụng</a:t>
            </a:r>
            <a:endParaRPr kumimoji="0" lang="vi-VN" sz="8000" b="1" kern="1200" cap="none" spc="50" normalizeH="0" baseline="0" noProof="0" dirty="0">
              <a:solidFill>
                <a:srgbClr val="FF0000"/>
              </a:solidFill>
              <a:effectLst>
                <a:outerShdw blurRad="76200" dist="50800" dir="5400000" algn="tl" rotWithShape="0">
                  <a:srgbClr val="000000">
                    <a:alpha val="65000"/>
                  </a:srgbClr>
                </a:outerShdw>
              </a:effectLst>
              <a:latin typeface="Times New Roman" panose="02020603050405020304" pitchFamily="18" charset="0"/>
              <a:ea typeface="+mn-ea"/>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Zen Garden In-Game - Laura Shigihara - NhacCuaTui.MP3">
            <a:hlinkClick r:id="" action="ppaction://media"/>
          </p:cNvPr>
          <p:cNvPicPr>
            <a:picLocks noChangeAspect="1"/>
          </p:cNvPicPr>
          <p:nvPr/>
        </p:nvPicPr>
        <p:blipFill>
          <a:blip r:embed="rId1"/>
          <a:stretch>
            <a:fillRect/>
          </a:stretch>
        </p:blipFill>
        <p:spPr>
          <a:xfrm>
            <a:off x="12725400" y="6045200"/>
            <a:ext cx="609600" cy="812800"/>
          </a:xfrm>
          <a:prstGeom prst="rect">
            <a:avLst/>
          </a:prstGeom>
          <a:noFill/>
          <a:ln w="9525">
            <a:noFill/>
          </a:ln>
        </p:spPr>
      </p:pic>
      <p:pic>
        <p:nvPicPr>
          <p:cNvPr id="21507" name="Picture 2" descr="C:\Users\ADMIN\Desktop\Giai cuu dai duong 2\Photography-Background-shark-Underwater-backdrop-coral-photography-Backdrops-Cartoon-bubble-Children-Fish-photo-Coral-Studio.jpg"/>
          <p:cNvPicPr>
            <a:picLocks noChangeAspect="1"/>
          </p:cNvPicPr>
          <p:nvPr/>
        </p:nvPicPr>
        <p:blipFill>
          <a:blip r:embed="rId2"/>
          <a:stretch>
            <a:fillRect/>
          </a:stretch>
        </p:blipFill>
        <p:spPr>
          <a:xfrm>
            <a:off x="1524000" y="0"/>
            <a:ext cx="9144000" cy="6858000"/>
          </a:xfrm>
          <a:prstGeom prst="rect">
            <a:avLst/>
          </a:prstGeom>
          <a:noFill/>
          <a:ln w="9525">
            <a:noFill/>
          </a:ln>
        </p:spPr>
      </p:pic>
      <p:pic>
        <p:nvPicPr>
          <p:cNvPr id="5" name="Picture 6" descr="C:\Users\ADMIN\Desktop\Giai cuu dai duong 2\Luoi.png"/>
          <p:cNvPicPr>
            <a:picLocks noChangeAspect="1"/>
          </p:cNvPicPr>
          <p:nvPr/>
        </p:nvPicPr>
        <p:blipFill>
          <a:blip r:embed="rId3"/>
          <a:stretch>
            <a:fillRect/>
          </a:stretch>
        </p:blipFill>
        <p:spPr>
          <a:xfrm>
            <a:off x="1524000" y="-3810000"/>
            <a:ext cx="9144000" cy="10769600"/>
          </a:xfrm>
          <a:prstGeom prst="rect">
            <a:avLst/>
          </a:prstGeom>
          <a:noFill/>
          <a:ln w="9525">
            <a:noFill/>
          </a:ln>
        </p:spPr>
      </p:pic>
      <p:pic>
        <p:nvPicPr>
          <p:cNvPr id="1027" name="Picture 3" descr="C:\Users\ADMIN\Desktop\Tai nguyen thiet ke tro choi\Bảng gỗ\49f1b87228eb6bdb68e300357ebeb9ca (2).jpg"/>
          <p:cNvPicPr>
            <a:picLocks noChangeAspect="1"/>
          </p:cNvPicPr>
          <p:nvPr/>
        </p:nvPicPr>
        <p:blipFill>
          <a:blip r:embed="rId4"/>
          <a:stretch>
            <a:fillRect/>
          </a:stretch>
        </p:blipFill>
        <p:spPr>
          <a:xfrm>
            <a:off x="3352800" y="93663"/>
            <a:ext cx="5410200" cy="2624137"/>
          </a:xfrm>
          <a:prstGeom prst="rect">
            <a:avLst/>
          </a:prstGeom>
          <a:noFill/>
          <a:ln w="9525">
            <a:noFill/>
          </a:ln>
        </p:spPr>
      </p:pic>
      <p:sp>
        <p:nvSpPr>
          <p:cNvPr id="2" name="TextBox 1"/>
          <p:cNvSpPr txBox="1"/>
          <p:nvPr/>
        </p:nvSpPr>
        <p:spPr>
          <a:xfrm>
            <a:off x="4502150" y="342900"/>
            <a:ext cx="3213100" cy="132397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eaLnBrk="0" hangingPunct="0">
              <a:lnSpc>
                <a:spcPct val="100000"/>
              </a:lnSpc>
              <a:spcBef>
                <a:spcPct val="0"/>
              </a:spcBef>
              <a:buFontTx/>
              <a:buNone/>
            </a:pPr>
            <a:r>
              <a:rPr lang="en-US" altLang="en-US" sz="4000" b="1" dirty="0">
                <a:solidFill>
                  <a:srgbClr val="CC0066"/>
                </a:solidFill>
                <a:latin typeface="Arial" panose="020B0604020202020204" pitchFamily="34" charset="0"/>
                <a:cs typeface="Arial" panose="020B0604020202020204" pitchFamily="34" charset="0"/>
              </a:rPr>
              <a:t>GIẢI CỨU</a:t>
            </a:r>
            <a:endParaRPr lang="en-US" altLang="en-US" sz="4000" b="1" dirty="0">
              <a:solidFill>
                <a:srgbClr val="CC0066"/>
              </a:solidFill>
              <a:latin typeface="Arial" panose="020B0604020202020204" pitchFamily="34" charset="0"/>
              <a:cs typeface="Arial" panose="020B0604020202020204" pitchFamily="34" charset="0"/>
            </a:endParaRPr>
          </a:p>
          <a:p>
            <a:pPr marL="0" lvl="0" indent="0" algn="ctr" eaLnBrk="0" hangingPunct="0">
              <a:lnSpc>
                <a:spcPct val="100000"/>
              </a:lnSpc>
              <a:spcBef>
                <a:spcPct val="0"/>
              </a:spcBef>
              <a:buFontTx/>
              <a:buNone/>
            </a:pPr>
            <a:r>
              <a:rPr lang="en-US" altLang="en-US" sz="4000" b="1" dirty="0">
                <a:solidFill>
                  <a:srgbClr val="CC0066"/>
                </a:solidFill>
                <a:latin typeface="Arial" panose="020B0604020202020204" pitchFamily="34" charset="0"/>
                <a:cs typeface="Arial" panose="020B0604020202020204" pitchFamily="34" charset="0"/>
              </a:rPr>
              <a:t>ĐẠI DƯƠNG</a:t>
            </a:r>
            <a:endParaRPr lang="en-US" altLang="en-US" sz="4000" b="1" dirty="0">
              <a:solidFill>
                <a:srgbClr val="CC0066"/>
              </a:solidFill>
              <a:latin typeface="Arial" panose="020B0604020202020204" pitchFamily="34" charset="0"/>
              <a:ea typeface="Arial" panose="020B0604020202020204" pitchFamily="34" charset="0"/>
            </a:endParaRPr>
          </a:p>
        </p:txBody>
      </p:sp>
      <p:pic>
        <p:nvPicPr>
          <p:cNvPr id="7" name="Picture 11" descr="C:\Users\ADMIN\Desktop\Tai nguyen thiet ke tro choi\Angry birds epic birds\1505573783630 (2).png">
            <a:hlinkClick r:id="rId5" action="ppaction://hlinksldjump"/>
          </p:cNvPr>
          <p:cNvPicPr>
            <a:picLocks noChangeAspect="1"/>
          </p:cNvPicPr>
          <p:nvPr/>
        </p:nvPicPr>
        <p:blipFill>
          <a:blip r:embed="rId6"/>
          <a:stretch>
            <a:fillRect/>
          </a:stretch>
        </p:blipFill>
        <p:spPr>
          <a:xfrm>
            <a:off x="5638800" y="6000750"/>
            <a:ext cx="1069975" cy="781050"/>
          </a:xfrm>
          <a:prstGeom prst="rect">
            <a:avLst/>
          </a:prstGeom>
          <a:noFill/>
          <a:ln w="9525">
            <a:noFill/>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C:\Users\ADMIN\Desktop\Giai cuu dai duong 2\Picture1.png"/>
          <p:cNvPicPr>
            <a:picLocks noChangeAspect="1"/>
          </p:cNvPicPr>
          <p:nvPr/>
        </p:nvPicPr>
        <p:blipFill>
          <a:blip r:embed="rId1"/>
          <a:stretch>
            <a:fillRect/>
          </a:stretch>
        </p:blipFill>
        <p:spPr>
          <a:xfrm>
            <a:off x="1524000" y="0"/>
            <a:ext cx="9144000" cy="6858000"/>
          </a:xfrm>
          <a:prstGeom prst="rect">
            <a:avLst/>
          </a:prstGeom>
          <a:noFill/>
          <a:ln w="9525">
            <a:noFill/>
          </a:ln>
        </p:spPr>
      </p:pic>
      <p:pic>
        <p:nvPicPr>
          <p:cNvPr id="1031" name="Picture 7" descr="C:\Users\ADMIN\Desktop\Giai cuu dai duong 2\700_FO65125975_f041b01242bb3572e28f8de758886853.jpg"/>
          <p:cNvPicPr>
            <a:picLocks noChangeAspect="1"/>
          </p:cNvPicPr>
          <p:nvPr/>
        </p:nvPicPr>
        <p:blipFill>
          <a:blip r:embed="rId2"/>
          <a:stretch>
            <a:fillRect/>
          </a:stretch>
        </p:blipFill>
        <p:spPr>
          <a:xfrm>
            <a:off x="7010400" y="4725988"/>
            <a:ext cx="1160463" cy="1243012"/>
          </a:xfrm>
          <a:prstGeom prst="rect">
            <a:avLst/>
          </a:prstGeom>
          <a:noFill/>
          <a:ln w="9525">
            <a:noFill/>
          </a:ln>
        </p:spPr>
      </p:pic>
      <p:pic>
        <p:nvPicPr>
          <p:cNvPr id="1032" name="Picture 8" descr="C:\Users\ADMIN\Desktop\Giai cuu dai duong 2\700_FO63651544_20d8d8a83358c7cd2f7a9ac1d4852302.jpg"/>
          <p:cNvPicPr>
            <a:picLocks noChangeAspect="1"/>
          </p:cNvPicPr>
          <p:nvPr/>
        </p:nvPicPr>
        <p:blipFill>
          <a:blip r:embed="rId3"/>
          <a:stretch>
            <a:fillRect/>
          </a:stretch>
        </p:blipFill>
        <p:spPr>
          <a:xfrm rot="1323641" flipH="1">
            <a:off x="4033838" y="3868738"/>
            <a:ext cx="2106612" cy="2393950"/>
          </a:xfrm>
          <a:prstGeom prst="rect">
            <a:avLst/>
          </a:prstGeom>
          <a:noFill/>
          <a:ln w="9525">
            <a:noFill/>
          </a:ln>
        </p:spPr>
      </p:pic>
      <p:pic>
        <p:nvPicPr>
          <p:cNvPr id="10" name="Picture 6" descr="C:\Users\ADMIN\Desktop\Giai cuu dai duong 2\Luoi.png"/>
          <p:cNvPicPr>
            <a:picLocks noChangeAspect="1"/>
          </p:cNvPicPr>
          <p:nvPr/>
        </p:nvPicPr>
        <p:blipFill>
          <a:blip r:embed="rId4"/>
          <a:stretch>
            <a:fillRect/>
          </a:stretch>
        </p:blipFill>
        <p:spPr>
          <a:xfrm>
            <a:off x="1295400" y="-2565400"/>
            <a:ext cx="5819775" cy="11887200"/>
          </a:xfrm>
          <a:prstGeom prst="rect">
            <a:avLst/>
          </a:prstGeom>
          <a:noFill/>
          <a:ln w="9525">
            <a:noFill/>
          </a:ln>
        </p:spPr>
      </p:pic>
      <p:pic>
        <p:nvPicPr>
          <p:cNvPr id="1035" name="Picture 11" descr="C:\Users\ADMIN\Desktop\Giai cuu dai duong 2\seashell-border-3827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76200"/>
            <a:ext cx="60198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1676400"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A. </a:t>
            </a:r>
            <a:r>
              <a:rPr kumimoji="0" lang="en-US" sz="2400" b="0" i="0" u="none" strike="noStrike" kern="1200" cap="none" spc="0" normalizeH="0" baseline="0" noProof="0" dirty="0" err="1">
                <a:ln>
                  <a:noFill/>
                </a:ln>
                <a:solidFill>
                  <a:srgbClr val="0033CC"/>
                </a:solidFill>
                <a:effectLst/>
                <a:uLnTx/>
                <a:uFillTx/>
                <a:latin typeface="+mn-lt"/>
                <a:ea typeface="+mn-ea"/>
                <a:cs typeface="+mn-cs"/>
              </a:rPr>
              <a:t>Câu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nghi</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vấn</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15" name="Rounded Rectangle 14"/>
          <p:cNvSpPr/>
          <p:nvPr/>
        </p:nvSpPr>
        <p:spPr>
          <a:xfrm>
            <a:off x="3865563" y="3006725"/>
            <a:ext cx="215423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B. </a:t>
            </a:r>
            <a:r>
              <a:rPr kumimoji="0" lang="en-US" sz="2400" b="0" i="0" u="none" strike="noStrike" kern="1200" cap="none" spc="0" normalizeH="0" baseline="0" noProof="0" dirty="0" err="1">
                <a:ln>
                  <a:noFill/>
                </a:ln>
                <a:solidFill>
                  <a:srgbClr val="0033CC"/>
                </a:solidFill>
                <a:effectLst/>
                <a:uLnTx/>
                <a:uFillTx/>
                <a:latin typeface="+mn-lt"/>
                <a:ea typeface="+mn-ea"/>
                <a:cs typeface="+mn-cs"/>
              </a:rPr>
              <a:t>Câu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cảm</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thán</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16" name="Rounded Rectangle 15"/>
          <p:cNvSpPr/>
          <p:nvPr/>
        </p:nvSpPr>
        <p:spPr>
          <a:xfrm>
            <a:off x="6230938" y="3022600"/>
            <a:ext cx="207486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0033CC"/>
                </a:solidFill>
                <a:effectLst/>
                <a:uLnTx/>
                <a:uFillTx/>
                <a:latin typeface="+mn-lt"/>
                <a:ea typeface="+mn-ea"/>
                <a:cs typeface="+mn-cs"/>
              </a:rPr>
              <a:t>C.Câu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cầu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khiến</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17" name="Rounded Rectangle 16"/>
          <p:cNvSpPr/>
          <p:nvPr/>
        </p:nvSpPr>
        <p:spPr>
          <a:xfrm>
            <a:off x="8534400" y="3006725"/>
            <a:ext cx="20574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D. </a:t>
            </a:r>
            <a:r>
              <a:rPr kumimoji="0" lang="en-US" sz="2400" b="0" i="0" u="none" strike="noStrike" kern="1200" cap="none" spc="0" normalizeH="0" baseline="0" noProof="0" dirty="0" err="1">
                <a:ln>
                  <a:noFill/>
                </a:ln>
                <a:solidFill>
                  <a:srgbClr val="0033CC"/>
                </a:solidFill>
                <a:effectLst/>
                <a:uLnTx/>
                <a:uFillTx/>
                <a:latin typeface="+mn-lt"/>
                <a:ea typeface="+mn-ea"/>
                <a:cs typeface="+mn-cs"/>
              </a:rPr>
              <a:t>Câu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trần</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thuật</a:t>
            </a:r>
            <a:endParaRPr kumimoji="0" lang="en-US" sz="2000" b="0" i="0" u="none" strike="noStrike" kern="1200" cap="none" spc="0" normalizeH="0" baseline="0" noProof="0" dirty="0">
              <a:ln>
                <a:noFill/>
              </a:ln>
              <a:solidFill>
                <a:srgbClr val="0033CC"/>
              </a:solidFill>
              <a:effectLst/>
              <a:uLnTx/>
              <a:uFillTx/>
              <a:latin typeface="+mn-lt"/>
              <a:ea typeface="+mn-ea"/>
              <a:cs typeface="+mn-cs"/>
            </a:endParaRPr>
          </a:p>
        </p:txBody>
      </p:sp>
      <p:pic>
        <p:nvPicPr>
          <p:cNvPr id="22539" name="Picture 2" descr="C:\Users\ADMIN\Desktop\Phan Thi Do Uyen\Giai cuu dai duong\Picture2.png">
            <a:hlinkClick r:id="" action="ppaction://hlinkshowjump?jump=nextslide"/>
          </p:cNvPr>
          <p:cNvPicPr>
            <a:picLocks noChangeAspect="1"/>
          </p:cNvPicPr>
          <p:nvPr/>
        </p:nvPicPr>
        <p:blipFill>
          <a:blip r:embed="rId6"/>
          <a:stretch>
            <a:fillRect/>
          </a:stretch>
        </p:blipFill>
        <p:spPr>
          <a:xfrm>
            <a:off x="9305925" y="5054600"/>
            <a:ext cx="1362075" cy="1790700"/>
          </a:xfrm>
          <a:prstGeom prst="rect">
            <a:avLst/>
          </a:prstGeom>
          <a:noFill/>
          <a:ln w="9525">
            <a:noFill/>
          </a:ln>
        </p:spPr>
      </p:pic>
      <p:pic>
        <p:nvPicPr>
          <p:cNvPr id="13" name="FF9B3748.wav">
            <a:hlinkClick r:id="" action="ppaction://media"/>
          </p:cNvPr>
          <p:cNvPicPr>
            <a:picLocks noChangeAspect="1"/>
          </p:cNvPicPr>
          <p:nvPr>
            <a:wavAudioFile r:embed="rId7" name="FF9B039A.wav"/>
          </p:nvPr>
        </p:nvPicPr>
        <p:blipFill>
          <a:blip r:embed="rId8"/>
          <a:stretch>
            <a:fillRect/>
          </a:stretch>
        </p:blipFill>
        <p:spPr>
          <a:xfrm>
            <a:off x="12954000" y="3857625"/>
            <a:ext cx="609600" cy="812800"/>
          </a:xfrm>
          <a:prstGeom prst="rect">
            <a:avLst/>
          </a:prstGeom>
          <a:noFill/>
          <a:ln w="9525">
            <a:noFill/>
          </a:ln>
        </p:spPr>
      </p:pic>
      <p:pic>
        <p:nvPicPr>
          <p:cNvPr id="22541" name="Picture 2" descr="C:\Users\ADMIN\Desktop\Doremon cau ca ( trac nghiem )\Picture1 (2).png"/>
          <p:cNvPicPr>
            <a:picLocks noChangeAspect="1"/>
          </p:cNvPicPr>
          <p:nvPr/>
        </p:nvPicPr>
        <p:blipFill>
          <a:blip r:embed="rId9"/>
          <a:stretch>
            <a:fillRect/>
          </a:stretch>
        </p:blipFill>
        <p:spPr>
          <a:xfrm>
            <a:off x="2109788" y="736600"/>
            <a:ext cx="785812" cy="1168400"/>
          </a:xfrm>
          <a:prstGeom prst="rect">
            <a:avLst/>
          </a:prstGeom>
          <a:noFill/>
          <a:ln w="9525">
            <a:noFill/>
          </a:ln>
        </p:spPr>
      </p:pic>
      <p:grpSp>
        <p:nvGrpSpPr>
          <p:cNvPr id="48" name="times up"/>
          <p:cNvGrpSpPr/>
          <p:nvPr/>
        </p:nvGrpSpPr>
        <p:grpSpPr>
          <a:xfrm>
            <a:off x="2111375" y="177800"/>
            <a:ext cx="757238" cy="500063"/>
            <a:chOff x="2989747" y="438150"/>
            <a:chExt cx="1572029" cy="683752"/>
          </a:xfrm>
        </p:grpSpPr>
        <p:sp>
          <p:nvSpPr>
            <p:cNvPr id="49" name="Rounded Rectangle 48"/>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2800" b="0" i="0" u="none" strike="noStrike" kern="1200" cap="none" spc="0" normalizeH="0" baseline="0" noProof="0" dirty="0">
                <a:ln>
                  <a:noFill/>
                </a:ln>
                <a:solidFill>
                  <a:schemeClr val="lt1"/>
                </a:solidFill>
                <a:effectLst/>
                <a:uLnTx/>
                <a:uFillTx/>
                <a:latin typeface="+mn-lt"/>
                <a:ea typeface="+mn-ea"/>
                <a:cs typeface="Arial" panose="020B0604020202020204" pitchFamily="34" charset="0"/>
              </a:endParaRPr>
            </a:p>
          </p:txBody>
        </p:sp>
        <p:sp>
          <p:nvSpPr>
            <p:cNvPr id="50" name="Rounded Rectangle 49"/>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GB" altLang="x-none" sz="1100" dirty="0">
                  <a:solidFill>
                    <a:srgbClr val="FFFFFF"/>
                  </a:solidFill>
                  <a:latin typeface="Calibri" panose="020F0502020204030204" pitchFamily="34" charset="0"/>
                  <a:cs typeface="Arial" panose="020B0604020202020204" pitchFamily="34" charset="0"/>
                </a:rPr>
                <a:t>Bắt đầu!</a:t>
              </a:r>
              <a:endParaRPr lang="en-GB" altLang="x-none" sz="1100" dirty="0">
                <a:solidFill>
                  <a:srgbClr val="FFFFFF"/>
                </a:solidFill>
                <a:latin typeface="Calibri" panose="020F0502020204030204" pitchFamily="34" charset="0"/>
                <a:ea typeface="Arial" panose="020B0604020202020204" pitchFamily="34" charset="0"/>
              </a:endParaRPr>
            </a:p>
          </p:txBody>
        </p:sp>
      </p:grpSp>
      <p:pic>
        <p:nvPicPr>
          <p:cNvPr id="51" name="Picture 3" descr="C:\Users\ADMIN\Desktop\Picture2.png"/>
          <p:cNvPicPr>
            <a:picLocks noChangeAspect="1"/>
          </p:cNvPicPr>
          <p:nvPr/>
        </p:nvPicPr>
        <p:blipFill>
          <a:blip r:embed="rId10"/>
          <a:stretch>
            <a:fillRect/>
          </a:stretch>
        </p:blipFill>
        <p:spPr>
          <a:xfrm>
            <a:off x="2182813" y="960438"/>
            <a:ext cx="639762" cy="852487"/>
          </a:xfrm>
          <a:prstGeom prst="rect">
            <a:avLst/>
          </a:prstGeom>
          <a:noFill/>
          <a:ln w="9525">
            <a:noFill/>
          </a:ln>
        </p:spPr>
      </p:pic>
      <p:grpSp>
        <p:nvGrpSpPr>
          <p:cNvPr id="22544" name="Group 51"/>
          <p:cNvGrpSpPr/>
          <p:nvPr/>
        </p:nvGrpSpPr>
        <p:grpSpPr>
          <a:xfrm>
            <a:off x="2457450" y="944563"/>
            <a:ext cx="90488" cy="101600"/>
            <a:chOff x="2455863" y="2411803"/>
            <a:chExt cx="566738" cy="566738"/>
          </a:xfrm>
        </p:grpSpPr>
        <p:sp>
          <p:nvSpPr>
            <p:cNvPr id="22566"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67"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68"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2569"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2570"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2545" name="Group 57"/>
          <p:cNvGrpSpPr/>
          <p:nvPr/>
        </p:nvGrpSpPr>
        <p:grpSpPr>
          <a:xfrm>
            <a:off x="2459038" y="1681163"/>
            <a:ext cx="90487" cy="101600"/>
            <a:chOff x="2455863" y="2411803"/>
            <a:chExt cx="566738" cy="566738"/>
          </a:xfrm>
        </p:grpSpPr>
        <p:sp>
          <p:nvSpPr>
            <p:cNvPr id="22561"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62"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63"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2564"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2565"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2546" name="Group 63"/>
          <p:cNvGrpSpPr/>
          <p:nvPr/>
        </p:nvGrpSpPr>
        <p:grpSpPr>
          <a:xfrm>
            <a:off x="2755900" y="1335088"/>
            <a:ext cx="90488" cy="103187"/>
            <a:chOff x="2455863" y="2411803"/>
            <a:chExt cx="566738" cy="566738"/>
          </a:xfrm>
        </p:grpSpPr>
        <p:sp>
          <p:nvSpPr>
            <p:cNvPr id="22556"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57"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58"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2559"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2560"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2547" name="Group 69"/>
          <p:cNvGrpSpPr/>
          <p:nvPr/>
        </p:nvGrpSpPr>
        <p:grpSpPr>
          <a:xfrm>
            <a:off x="2185988" y="1368425"/>
            <a:ext cx="90487" cy="103188"/>
            <a:chOff x="2455863" y="2411803"/>
            <a:chExt cx="566738" cy="566738"/>
          </a:xfrm>
        </p:grpSpPr>
        <p:sp>
          <p:nvSpPr>
            <p:cNvPr id="22551"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52"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2553"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2554"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2555"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sp>
        <p:nvSpPr>
          <p:cNvPr id="22548" name="Oval 107"/>
          <p:cNvSpPr/>
          <p:nvPr/>
        </p:nvSpPr>
        <p:spPr>
          <a:xfrm>
            <a:off x="2468563" y="1331913"/>
            <a:ext cx="68262" cy="76200"/>
          </a:xfrm>
          <a:prstGeom prst="ellipse">
            <a:avLst/>
          </a:prstGeom>
          <a:solidFill>
            <a:srgbClr val="5D5C5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77" name="Explosion 2 76"/>
          <p:cNvSpPr/>
          <p:nvPr/>
        </p:nvSpPr>
        <p:spPr>
          <a:xfrm>
            <a:off x="2714625" y="3159125"/>
            <a:ext cx="2362200" cy="207327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mn-lt"/>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mn-lt"/>
              <a:ea typeface="+mn-ea"/>
              <a:cs typeface="+mn-cs"/>
            </a:endParaRPr>
          </a:p>
        </p:txBody>
      </p:sp>
      <p:sp>
        <p:nvSpPr>
          <p:cNvPr id="46" name="Text Box 14"/>
          <p:cNvSpPr txBox="1">
            <a:spLocks noChangeArrowheads="1"/>
          </p:cNvSpPr>
          <p:nvPr/>
        </p:nvSpPr>
        <p:spPr bwMode="auto">
          <a:xfrm>
            <a:off x="3865563" y="736600"/>
            <a:ext cx="49291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kể</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được</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gọi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là</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514350" marR="0" lvl="0" indent="-514350" algn="l" defTabSz="914400" rtl="0" eaLnBrk="1" fontAlgn="base" latinLnBrk="0" hangingPunct="1">
              <a:lnSpc>
                <a:spcPct val="100000"/>
              </a:lnSpc>
              <a:spcBef>
                <a:spcPct val="50000"/>
              </a:spcBef>
              <a:spcAft>
                <a:spcPct val="0"/>
              </a:spcAft>
              <a:buClrTx/>
              <a:buSzTx/>
              <a:buFontTx/>
              <a:buAutoNum type="arabicPeriod" startAt="2"/>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Effect transition="in" filter="fade">
                                      <p:cBhvr>
                                        <p:cTn id="19" dur="1000"/>
                                        <p:tgtEl>
                                          <p:spTgt spid="1035"/>
                                        </p:tgtEl>
                                      </p:cBhvr>
                                    </p:animEffect>
                                    <p:anim calcmode="lin" valueType="num">
                                      <p:cBhvr>
                                        <p:cTn id="20" dur="1000" fill="hold"/>
                                        <p:tgtEl>
                                          <p:spTgt spid="1035"/>
                                        </p:tgtEl>
                                        <p:attrNameLst>
                                          <p:attrName>ppt_x</p:attrName>
                                        </p:attrNameLst>
                                      </p:cBhvr>
                                      <p:tavLst>
                                        <p:tav tm="0">
                                          <p:val>
                                            <p:strVal val="#ppt_x"/>
                                          </p:val>
                                        </p:tav>
                                        <p:tav tm="100000">
                                          <p:val>
                                            <p:strVal val="#ppt_x"/>
                                          </p:val>
                                        </p:tav>
                                      </p:tavLst>
                                    </p:anim>
                                    <p:anim calcmode="lin" valueType="num">
                                      <p:cBhvr>
                                        <p:cTn id="21"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2" presetClass="exit" presetSubtype="1" fill="hold" nodeType="clickEffect">
                                  <p:stCondLst>
                                    <p:cond delay="0"/>
                                  </p:stCondLst>
                                  <p:childTnLst>
                                    <p:anim calcmode="lin" valueType="num">
                                      <p:cBhvr additive="base">
                                        <p:cTn id="50" dur="2000"/>
                                        <p:tgtEl>
                                          <p:spTgt spid="10"/>
                                        </p:tgtEl>
                                        <p:attrNameLst>
                                          <p:attrName>ppt_x</p:attrName>
                                        </p:attrNameLst>
                                      </p:cBhvr>
                                      <p:tavLst>
                                        <p:tav tm="0">
                                          <p:val>
                                            <p:strVal val="ppt_x"/>
                                          </p:val>
                                        </p:tav>
                                        <p:tav tm="100000">
                                          <p:val>
                                            <p:strVal val="ppt_x"/>
                                          </p:val>
                                        </p:tav>
                                      </p:tavLst>
                                    </p:anim>
                                    <p:anim calcmode="lin" valueType="num">
                                      <p:cBhvr additive="base">
                                        <p:cTn id="51" dur="2000"/>
                                        <p:tgtEl>
                                          <p:spTgt spid="10"/>
                                        </p:tgtEl>
                                        <p:attrNameLst>
                                          <p:attrName>ppt_y</p:attrName>
                                        </p:attrNameLst>
                                      </p:cBhvr>
                                      <p:tavLst>
                                        <p:tav tm="0">
                                          <p:val>
                                            <p:strVal val="ppt_y"/>
                                          </p:val>
                                        </p:tav>
                                        <p:tav tm="100000">
                                          <p:val>
                                            <p:strVal val="0-ppt_h/2"/>
                                          </p:val>
                                        </p:tav>
                                      </p:tavLst>
                                    </p:anim>
                                    <p:set>
                                      <p:cBhvr>
                                        <p:cTn id="52" dur="1" fill="hold">
                                          <p:stCondLst>
                                            <p:cond delay="1999"/>
                                          </p:stCondLst>
                                        </p:cTn>
                                        <p:tgtEl>
                                          <p:spTgt spid="10"/>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744" fill="hold"/>
                                        <p:tgtEl>
                                          <p:spTgt spid="13"/>
                                        </p:tgtEl>
                                      </p:cBhvr>
                                    </p:cmd>
                                  </p:childTnLst>
                                </p:cTn>
                              </p:par>
                              <p:par>
                                <p:cTn id="55" presetID="21" presetClass="emph" presetSubtype="0" repeatCount="indefinite" fill="hold" grpId="1" nodeType="withEffect">
                                  <p:stCondLst>
                                    <p:cond delay="0"/>
                                  </p:stCondLst>
                                  <p:childTnLst>
                                    <p:animClr clrSpc="hsl" dir="cw">
                                      <p:cBhvr override="childStyle">
                                        <p:cTn id="56" dur="500" fill="hold"/>
                                        <p:tgtEl>
                                          <p:spTgt spid="17"/>
                                        </p:tgtEl>
                                        <p:attrNameLst>
                                          <p:attrName>style.color</p:attrName>
                                        </p:attrNameLst>
                                      </p:cBhvr>
                                      <p:by>
                                        <p:hsl h="7199925" s="0" l="0"/>
                                      </p:by>
                                    </p:animClr>
                                    <p:animClr clrSpc="hsl" dir="cw">
                                      <p:cBhvr>
                                        <p:cTn id="57" dur="500" fill="hold"/>
                                        <p:tgtEl>
                                          <p:spTgt spid="17"/>
                                        </p:tgtEl>
                                        <p:attrNameLst>
                                          <p:attrName>fillcolor</p:attrName>
                                        </p:attrNameLst>
                                      </p:cBhvr>
                                      <p:by>
                                        <p:hsl h="7199925" s="0" l="0"/>
                                      </p:by>
                                    </p:animClr>
                                    <p:animClr clrSpc="hsl" dir="cw">
                                      <p:cBhvr>
                                        <p:cTn id="58" dur="500" fill="hold"/>
                                        <p:tgtEl>
                                          <p:spTgt spid="17"/>
                                        </p:tgtEl>
                                        <p:attrNameLst>
                                          <p:attrName>stroke.color</p:attrName>
                                        </p:attrNameLst>
                                      </p:cBhvr>
                                      <p:by>
                                        <p:hsl h="7199925" s="0" l="0"/>
                                      </p:by>
                                    </p:animClr>
                                    <p:set>
                                      <p:cBhvr>
                                        <p:cTn id="59" dur="500" fill="hold"/>
                                        <p:tgtEl>
                                          <p:spTgt spid="17"/>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11" name="applause.wav"/>
                                        </p:tgtEl>
                                      </p:cMediaNode>
                                    </p:audio>
                                  </p:subTnLst>
                                </p:cTn>
                              </p:par>
                              <p:par>
                                <p:cTn id="60" presetID="35" presetClass="path" presetSubtype="0" accel="50000" decel="50000" fill="hold" nodeType="withEffect">
                                  <p:stCondLst>
                                    <p:cond delay="0"/>
                                  </p:stCondLst>
                                  <p:childTnLst>
                                    <p:animMotion origin="layout" path="M -1.11111E-6 4.93827E-7 L -0.13403 0.02438 " pathEditMode="relative" rAng="0" ptsTypes="AA">
                                      <p:cBhvr>
                                        <p:cTn id="61" dur="3000" fill="hold"/>
                                        <p:tgtEl>
                                          <p:spTgt spid="1031"/>
                                        </p:tgtEl>
                                        <p:attrNameLst>
                                          <p:attrName>ppt_x</p:attrName>
                                          <p:attrName>ppt_y</p:attrName>
                                        </p:attrNameLst>
                                      </p:cBhvr>
                                      <p:rCtr x="-6700" y="1200"/>
                                    </p:animMotion>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16"/>
                                        </p:tgtEl>
                                      </p:cBhvr>
                                    </p:animEffect>
                                    <p:anim calcmode="lin" valueType="num">
                                      <p:cBhvr>
                                        <p:cTn id="67" dur="1000"/>
                                        <p:tgtEl>
                                          <p:spTgt spid="16"/>
                                        </p:tgtEl>
                                        <p:attrNameLst>
                                          <p:attrName>ppt_x</p:attrName>
                                        </p:attrNameLst>
                                      </p:cBhvr>
                                      <p:tavLst>
                                        <p:tav tm="0">
                                          <p:val>
                                            <p:strVal val="ppt_x"/>
                                          </p:val>
                                        </p:tav>
                                        <p:tav tm="100000">
                                          <p:val>
                                            <p:strVal val="ppt_x"/>
                                          </p:val>
                                        </p:tav>
                                      </p:tavLst>
                                    </p:anim>
                                    <p:anim calcmode="lin" valueType="num">
                                      <p:cBhvr>
                                        <p:cTn id="68" dur="1000"/>
                                        <p:tgtEl>
                                          <p:spTgt spid="16"/>
                                        </p:tgtEl>
                                        <p:attrNameLst>
                                          <p:attrName>ppt_y</p:attrName>
                                        </p:attrNameLst>
                                      </p:cBhvr>
                                      <p:tavLst>
                                        <p:tav tm="0">
                                          <p:val>
                                            <p:strVal val="ppt_y"/>
                                          </p:val>
                                        </p:tav>
                                        <p:tav tm="100000">
                                          <p:val>
                                            <p:strVal val="ppt_y+.1"/>
                                          </p:val>
                                        </p:tav>
                                      </p:tavLst>
                                    </p:anim>
                                    <p:set>
                                      <p:cBhvr>
                                        <p:cTn id="6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15"/>
                                        </p:tgtEl>
                                      </p:cBhvr>
                                    </p:animEffect>
                                    <p:anim calcmode="lin" valueType="num">
                                      <p:cBhvr>
                                        <p:cTn id="75" dur="1000"/>
                                        <p:tgtEl>
                                          <p:spTgt spid="15"/>
                                        </p:tgtEl>
                                        <p:attrNameLst>
                                          <p:attrName>ppt_x</p:attrName>
                                        </p:attrNameLst>
                                      </p:cBhvr>
                                      <p:tavLst>
                                        <p:tav tm="0">
                                          <p:val>
                                            <p:strVal val="ppt_x"/>
                                          </p:val>
                                        </p:tav>
                                        <p:tav tm="100000">
                                          <p:val>
                                            <p:strVal val="ppt_x"/>
                                          </p:val>
                                        </p:tav>
                                      </p:tavLst>
                                    </p:anim>
                                    <p:anim calcmode="lin" valueType="num">
                                      <p:cBhvr>
                                        <p:cTn id="76" dur="1000"/>
                                        <p:tgtEl>
                                          <p:spTgt spid="15"/>
                                        </p:tgtEl>
                                        <p:attrNameLst>
                                          <p:attrName>ppt_y</p:attrName>
                                        </p:attrNameLst>
                                      </p:cBhvr>
                                      <p:tavLst>
                                        <p:tav tm="0">
                                          <p:val>
                                            <p:strVal val="ppt_y"/>
                                          </p:val>
                                        </p:tav>
                                        <p:tav tm="100000">
                                          <p:val>
                                            <p:strVal val="ppt_y+.1"/>
                                          </p:val>
                                        </p:tav>
                                      </p:tavLst>
                                    </p:anim>
                                    <p:set>
                                      <p:cBhvr>
                                        <p:cTn id="7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5"/>
                                        </p:tgtEl>
                                      </p:cBhvr>
                                    </p:animEffect>
                                    <p:anim calcmode="lin" valueType="num">
                                      <p:cBhvr>
                                        <p:cTn id="83" dur="1000"/>
                                        <p:tgtEl>
                                          <p:spTgt spid="5"/>
                                        </p:tgtEl>
                                        <p:attrNameLst>
                                          <p:attrName>ppt_x</p:attrName>
                                        </p:attrNameLst>
                                      </p:cBhvr>
                                      <p:tavLst>
                                        <p:tav tm="0">
                                          <p:val>
                                            <p:strVal val="ppt_x"/>
                                          </p:val>
                                        </p:tav>
                                        <p:tav tm="100000">
                                          <p:val>
                                            <p:strVal val="ppt_x"/>
                                          </p:val>
                                        </p:tav>
                                      </p:tavLst>
                                    </p:anim>
                                    <p:anim calcmode="lin" valueType="num">
                                      <p:cBhvr>
                                        <p:cTn id="84" dur="1000"/>
                                        <p:tgtEl>
                                          <p:spTgt spid="5"/>
                                        </p:tgtEl>
                                        <p:attrNameLst>
                                          <p:attrName>ppt_y</p:attrName>
                                        </p:attrNameLst>
                                      </p:cBhvr>
                                      <p:tavLst>
                                        <p:tav tm="0">
                                          <p:val>
                                            <p:strVal val="ppt_y"/>
                                          </p:val>
                                        </p:tav>
                                        <p:tav tm="100000">
                                          <p:val>
                                            <p:strVal val="ppt_y+.1"/>
                                          </p:val>
                                        </p:tav>
                                      </p:tavLst>
                                    </p:anim>
                                    <p:set>
                                      <p:cBhvr>
                                        <p:cTn id="8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6" fill="hold" display="0">
                  <p:stCondLst>
                    <p:cond delay="indefinite"/>
                  </p:stCondLst>
                  <p:endCondLst>
                    <p:cond evt="onStopAudio" delay="0">
                      <p:tgtEl>
                        <p:sldTgt/>
                      </p:tgtEl>
                    </p:cond>
                  </p:endCondLst>
                </p:cTn>
                <p:tgtEl>
                  <p:spTgt spid="13"/>
                </p:tgtEl>
              </p:cMediaNode>
            </p:audio>
            <p:seq concurrent="1" nextAc="seek">
              <p:cTn id="87" restart="whenNotActive" fill="hold" evtFilter="cancelBubble" nodeType="interactiveSeq">
                <p:stCondLst>
                  <p:cond evt="onClick" delay="0">
                    <p:tgtEl>
                      <p:spTgt spid="48"/>
                    </p:tgtEl>
                  </p:cond>
                </p:stCondLst>
                <p:endSync evt="end" delay="0">
                  <p:rtn val="all"/>
                </p:endSync>
                <p:childTnLst>
                  <p:par>
                    <p:cTn id="88" fill="hold">
                      <p:stCondLst>
                        <p:cond delay="0"/>
                      </p:stCondLst>
                      <p:childTnLst>
                        <p:par>
                          <p:cTn id="89" fill="hold">
                            <p:stCondLst>
                              <p:cond delay="0"/>
                            </p:stCondLst>
                            <p:childTnLst>
                              <p:par>
                                <p:cTn id="90" presetID="8" presetClass="emph" presetSubtype="0" fill="hold" nodeType="clickEffect">
                                  <p:stCondLst>
                                    <p:cond delay="0"/>
                                  </p:stCondLst>
                                  <p:childTnLst>
                                    <p:animRot by="21600000">
                                      <p:cBhvr>
                                        <p:cTn id="91" dur="15000" fill="hold"/>
                                        <p:tgtEl>
                                          <p:spTgt spid="51"/>
                                        </p:tgtEl>
                                        <p:attrNameLst>
                                          <p:attrName>r</p:attrName>
                                        </p:attrNameLst>
                                      </p:cBhvr>
                                    </p:animRot>
                                  </p:childTnLst>
                                </p:cTn>
                              </p:par>
                            </p:childTnLst>
                          </p:cTn>
                        </p:par>
                        <p:par>
                          <p:cTn id="92" fill="hold">
                            <p:stCondLst>
                              <p:cond delay="15000"/>
                            </p:stCondLst>
                            <p:childTnLst>
                              <p:par>
                                <p:cTn id="93" presetID="1" presetClass="entr" presetSubtype="0"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2" name="drumroll.wav"/>
                                        </p:tgtEl>
                                      </p:cMediaNode>
                                    </p:audio>
                                  </p:subTnLst>
                                </p:cTn>
                              </p:par>
                              <p:par>
                                <p:cTn id="95" presetID="1" presetClass="exit" presetSubtype="0" fill="hold" grpId="1" nodeType="withEffect">
                                  <p:stCondLst>
                                    <p:cond delay="0"/>
                                  </p:stCondLst>
                                  <p:childTnLst>
                                    <p:set>
                                      <p:cBhvr>
                                        <p:cTn id="96"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2" name="drumroll.wav"/>
                                        </p:tgtEl>
                                      </p:cMediaNode>
                                    </p:audio>
                                  </p:sub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2" descr="C:\Users\ADMIN\Desktop\Giai cuu dai duong 2\476576.jpg"/>
          <p:cNvPicPr>
            <a:picLocks noChangeAspect="1"/>
          </p:cNvPicPr>
          <p:nvPr/>
        </p:nvPicPr>
        <p:blipFill>
          <a:blip r:embed="rId1"/>
          <a:stretch>
            <a:fillRect/>
          </a:stretch>
        </p:blipFill>
        <p:spPr>
          <a:xfrm>
            <a:off x="1519238" y="19050"/>
            <a:ext cx="9148762" cy="6838950"/>
          </a:xfrm>
          <a:prstGeom prst="rect">
            <a:avLst/>
          </a:prstGeom>
          <a:noFill/>
          <a:ln w="9525">
            <a:noFill/>
          </a:ln>
        </p:spPr>
      </p:pic>
      <p:pic>
        <p:nvPicPr>
          <p:cNvPr id="23555" name="Picture 2" descr="C:\Users\ADMIN\Desktop\Phan Thi Do Uyen\Giai cuu dai duong\Picture2.png">
            <a:hlinkClick r:id="" action="ppaction://hlinkshowjump?jump=nextslide"/>
          </p:cNvPr>
          <p:cNvPicPr>
            <a:picLocks noChangeAspect="1"/>
          </p:cNvPicPr>
          <p:nvPr/>
        </p:nvPicPr>
        <p:blipFill>
          <a:blip r:embed="rId2"/>
          <a:stretch>
            <a:fillRect/>
          </a:stretch>
        </p:blipFill>
        <p:spPr>
          <a:xfrm>
            <a:off x="9458325" y="5219700"/>
            <a:ext cx="1362075" cy="1790700"/>
          </a:xfrm>
          <a:prstGeom prst="rect">
            <a:avLst/>
          </a:prstGeom>
          <a:noFill/>
          <a:ln w="9525">
            <a:noFill/>
          </a:ln>
        </p:spPr>
      </p:pic>
      <p:pic>
        <p:nvPicPr>
          <p:cNvPr id="2051" name="Picture 3" descr="C:\Users\ADMIN\Desktop\Giai cuu dai duong 2\2a.jpg"/>
          <p:cNvPicPr>
            <a:picLocks noChangeAspect="1"/>
          </p:cNvPicPr>
          <p:nvPr/>
        </p:nvPicPr>
        <p:blipFill>
          <a:blip r:embed="rId3"/>
          <a:stretch>
            <a:fillRect/>
          </a:stretch>
        </p:blipFill>
        <p:spPr>
          <a:xfrm rot="573886" flipH="1">
            <a:off x="1544638" y="2462213"/>
            <a:ext cx="5302250" cy="4602162"/>
          </a:xfrm>
          <a:prstGeom prst="rect">
            <a:avLst/>
          </a:prstGeom>
          <a:noFill/>
          <a:ln w="9525">
            <a:noFill/>
          </a:ln>
        </p:spPr>
      </p:pic>
      <p:pic>
        <p:nvPicPr>
          <p:cNvPr id="2052" name="Picture 4" descr="C:\Users\ADMIN\Desktop\Giai cuu dai duong 2\2.jpg"/>
          <p:cNvPicPr>
            <a:picLocks noChangeAspect="1"/>
          </p:cNvPicPr>
          <p:nvPr/>
        </p:nvPicPr>
        <p:blipFill>
          <a:blip r:embed="rId4"/>
          <a:stretch>
            <a:fillRect/>
          </a:stretch>
        </p:blipFill>
        <p:spPr>
          <a:xfrm>
            <a:off x="6899275" y="3797300"/>
            <a:ext cx="2482850" cy="2308225"/>
          </a:xfrm>
          <a:prstGeom prst="rect">
            <a:avLst/>
          </a:prstGeom>
          <a:noFill/>
          <a:ln w="9525">
            <a:noFill/>
          </a:ln>
        </p:spPr>
      </p:pic>
      <p:pic>
        <p:nvPicPr>
          <p:cNvPr id="18" name="Picture 6" descr="C:\Users\ADMIN\Desktop\Giai cuu dai duong 2\Luoi.png"/>
          <p:cNvPicPr>
            <a:picLocks noChangeAspect="1"/>
          </p:cNvPicPr>
          <p:nvPr/>
        </p:nvPicPr>
        <p:blipFill>
          <a:blip r:embed="rId5"/>
          <a:stretch>
            <a:fillRect/>
          </a:stretch>
        </p:blipFill>
        <p:spPr>
          <a:xfrm>
            <a:off x="1447800" y="-3581400"/>
            <a:ext cx="6248400" cy="13512800"/>
          </a:xfrm>
          <a:prstGeom prst="rect">
            <a:avLst/>
          </a:prstGeom>
          <a:noFill/>
          <a:ln w="9525">
            <a:noFill/>
          </a:ln>
        </p:spPr>
      </p:pic>
      <p:pic>
        <p:nvPicPr>
          <p:cNvPr id="19" name="Picture 11" descr="C:\Users\ADMIN\Desktop\Giai cuu dai duong 2\seashell-border-3827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76200"/>
            <a:ext cx="60198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810000" y="779463"/>
            <a:ext cx="5105400" cy="95408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eaLnBrk="0" hangingPunct="0">
              <a:lnSpc>
                <a:spcPct val="100000"/>
              </a:lnSpc>
              <a:spcBef>
                <a:spcPct val="0"/>
              </a:spcBef>
              <a:buFontTx/>
              <a:buNone/>
            </a:pPr>
            <a:r>
              <a:rPr lang="en-US" altLang="en-US" b="1" i="1" dirty="0">
                <a:solidFill>
                  <a:srgbClr val="F7321D"/>
                </a:solidFill>
                <a:latin typeface="Times New Roman" panose="02020603050405020304" pitchFamily="18" charset="0"/>
              </a:rPr>
              <a:t>2. Cuối câu kể có dấu gì?</a:t>
            </a:r>
            <a:endParaRPr lang="en-US" altLang="en-US" b="1" i="1" dirty="0">
              <a:solidFill>
                <a:srgbClr val="F7321D"/>
              </a:solidFill>
              <a:latin typeface="Times New Roman" panose="02020603050405020304" pitchFamily="18" charset="0"/>
            </a:endParaRPr>
          </a:p>
          <a:p>
            <a:pPr marL="0" lvl="0" indent="0" algn="just" eaLnBrk="0" hangingPunct="0">
              <a:lnSpc>
                <a:spcPct val="100000"/>
              </a:lnSpc>
              <a:spcBef>
                <a:spcPct val="0"/>
              </a:spcBef>
              <a:buFontTx/>
              <a:buNone/>
            </a:pPr>
            <a:r>
              <a:rPr lang="en-US" altLang="en-US" b="1" dirty="0">
                <a:solidFill>
                  <a:srgbClr val="0000FF"/>
                </a:solidFill>
                <a:latin typeface="Times New Roman" panose="02020603050405020304" pitchFamily="18" charset="0"/>
              </a:rPr>
              <a:t>     </a:t>
            </a:r>
            <a:endParaRPr lang="en-US" altLang="en-US" dirty="0">
              <a:solidFill>
                <a:srgbClr val="0033CC"/>
              </a:solidFill>
              <a:latin typeface="Arial" panose="020B0604020202020204" pitchFamily="34" charset="0"/>
            </a:endParaRPr>
          </a:p>
        </p:txBody>
      </p:sp>
      <p:sp>
        <p:nvSpPr>
          <p:cNvPr id="21" name="Rounded Rectangle 20"/>
          <p:cNvSpPr/>
          <p:nvPr/>
        </p:nvSpPr>
        <p:spPr>
          <a:xfrm>
            <a:off x="1676400"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0033CC"/>
                </a:solidFill>
                <a:effectLst/>
                <a:uLnTx/>
                <a:uFillTx/>
                <a:latin typeface="+mn-lt"/>
                <a:ea typeface="+mn-ea"/>
                <a:cs typeface="+mn-cs"/>
              </a:rPr>
              <a:t>A.phảy</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2" name="Rounded Rectangle 21"/>
          <p:cNvSpPr/>
          <p:nvPr/>
        </p:nvSpPr>
        <p:spPr>
          <a:xfrm>
            <a:off x="8458200" y="3006725"/>
            <a:ext cx="215423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D. </a:t>
            </a:r>
            <a:r>
              <a:rPr kumimoji="0" lang="en-US" sz="2400" b="0" i="0" u="none" strike="noStrike" kern="1200" cap="none" spc="0" normalizeH="0" baseline="0" noProof="0" dirty="0" err="1">
                <a:ln>
                  <a:noFill/>
                </a:ln>
                <a:solidFill>
                  <a:srgbClr val="0033CC"/>
                </a:solidFill>
                <a:effectLst/>
                <a:uLnTx/>
                <a:uFillTx/>
                <a:latin typeface="+mn-lt"/>
                <a:ea typeface="+mn-ea"/>
                <a:cs typeface="+mn-cs"/>
              </a:rPr>
              <a:t>Dấu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chấm</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thang</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3" name="Rounded Rectangle 22"/>
          <p:cNvSpPr/>
          <p:nvPr/>
        </p:nvSpPr>
        <p:spPr>
          <a:xfrm>
            <a:off x="6172200" y="3022600"/>
            <a:ext cx="207486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0033CC"/>
                </a:solidFill>
                <a:effectLst/>
                <a:uLnTx/>
                <a:uFillTx/>
                <a:latin typeface="+mn-lt"/>
                <a:ea typeface="+mn-ea"/>
                <a:cs typeface="+mn-cs"/>
              </a:rPr>
              <a:t>C.Dấu</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chấm</a:t>
            </a:r>
            <a:r>
              <a:rPr kumimoji="0" lang="en-US" sz="2400" b="0" i="0" u="none" strike="noStrike" kern="1200" cap="none" spc="0" normalizeH="0" baseline="0" noProof="0" dirty="0">
                <a:ln>
                  <a:noFill/>
                </a:ln>
                <a:solidFill>
                  <a:srgbClr val="0033CC"/>
                </a:solidFill>
                <a:effectLst/>
                <a:uLnTx/>
                <a:uFillTx/>
                <a:latin typeface="+mn-lt"/>
                <a:ea typeface="+mn-ea"/>
                <a:cs typeface="+mn-cs"/>
              </a:rPr>
              <a:t> </a:t>
            </a:r>
            <a:r>
              <a:rPr kumimoji="0" lang="en-US" sz="2400" b="0" i="0" u="none" strike="noStrike" kern="1200" cap="none" spc="0" normalizeH="0" baseline="0" noProof="0" dirty="0" err="1">
                <a:ln>
                  <a:noFill/>
                </a:ln>
                <a:solidFill>
                  <a:srgbClr val="0033CC"/>
                </a:solidFill>
                <a:effectLst/>
                <a:uLnTx/>
                <a:uFillTx/>
                <a:latin typeface="+mn-lt"/>
                <a:ea typeface="+mn-ea"/>
                <a:cs typeface="+mn-cs"/>
              </a:rPr>
              <a:t>hỏi</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4" name="Rounded Rectangle 23"/>
          <p:cNvSpPr/>
          <p:nvPr/>
        </p:nvSpPr>
        <p:spPr>
          <a:xfrm>
            <a:off x="3886200" y="3006725"/>
            <a:ext cx="20574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0033CC"/>
                </a:solidFill>
                <a:effectLst/>
                <a:uLnTx/>
                <a:uFillTx/>
                <a:latin typeface="+mn-lt"/>
                <a:ea typeface="+mn-ea"/>
                <a:cs typeface="+mn-cs"/>
              </a:rPr>
              <a:t>B.</a:t>
            </a:r>
            <a:r>
              <a:rPr kumimoji="0" lang="en-US" sz="2000" b="0" i="0" u="none" strike="noStrike" kern="1200" cap="none" spc="0" normalizeH="0" baseline="0" noProof="0" dirty="0" err="1">
                <a:ln>
                  <a:noFill/>
                </a:ln>
                <a:solidFill>
                  <a:srgbClr val="0033CC"/>
                </a:solidFill>
                <a:effectLst/>
                <a:uLnTx/>
                <a:uFillTx/>
                <a:latin typeface="+mn-lt"/>
                <a:ea typeface="+mn-ea"/>
                <a:cs typeface="+mn-cs"/>
              </a:rPr>
              <a:t>Chấm</a:t>
            </a:r>
            <a:endParaRPr kumimoji="0" lang="en-US" sz="2000" b="0" i="0" u="none" strike="noStrike" kern="1200" cap="none" spc="0" normalizeH="0" baseline="0" noProof="0" dirty="0">
              <a:ln>
                <a:noFill/>
              </a:ln>
              <a:solidFill>
                <a:srgbClr val="0033CC"/>
              </a:solidFill>
              <a:effectLst/>
              <a:uLnTx/>
              <a:uFillTx/>
              <a:latin typeface="+mn-lt"/>
              <a:ea typeface="+mn-ea"/>
              <a:cs typeface="+mn-cs"/>
            </a:endParaRPr>
          </a:p>
        </p:txBody>
      </p:sp>
      <p:pic>
        <p:nvPicPr>
          <p:cNvPr id="13" name="FF9B3779.wav">
            <a:hlinkClick r:id="" action="ppaction://media"/>
          </p:cNvPr>
          <p:cNvPicPr>
            <a:picLocks noChangeAspect="1"/>
          </p:cNvPicPr>
          <p:nvPr>
            <a:wavAudioFile r:embed="rId7" name="FF9B039A.wav"/>
          </p:nvPr>
        </p:nvPicPr>
        <p:blipFill>
          <a:blip r:embed="rId8"/>
          <a:stretch>
            <a:fillRect/>
          </a:stretch>
        </p:blipFill>
        <p:spPr>
          <a:xfrm>
            <a:off x="12954000" y="3857625"/>
            <a:ext cx="609600" cy="812800"/>
          </a:xfrm>
          <a:prstGeom prst="rect">
            <a:avLst/>
          </a:prstGeom>
          <a:noFill/>
          <a:ln w="9525">
            <a:noFill/>
          </a:ln>
        </p:spPr>
      </p:pic>
      <p:pic>
        <p:nvPicPr>
          <p:cNvPr id="23566" name="Picture 2" descr="C:\Users\ADMIN\Desktop\Doremon cau ca ( trac nghiem )\Picture1 (2).png"/>
          <p:cNvPicPr>
            <a:picLocks noChangeAspect="1"/>
          </p:cNvPicPr>
          <p:nvPr/>
        </p:nvPicPr>
        <p:blipFill>
          <a:blip r:embed="rId9"/>
          <a:stretch>
            <a:fillRect/>
          </a:stretch>
        </p:blipFill>
        <p:spPr>
          <a:xfrm>
            <a:off x="2109788" y="736600"/>
            <a:ext cx="785812" cy="1168400"/>
          </a:xfrm>
          <a:prstGeom prst="rect">
            <a:avLst/>
          </a:prstGeom>
          <a:noFill/>
          <a:ln w="9525">
            <a:noFill/>
          </a:ln>
        </p:spPr>
      </p:pic>
      <p:grpSp>
        <p:nvGrpSpPr>
          <p:cNvPr id="16" name="times up"/>
          <p:cNvGrpSpPr/>
          <p:nvPr/>
        </p:nvGrpSpPr>
        <p:grpSpPr>
          <a:xfrm>
            <a:off x="2111375" y="177800"/>
            <a:ext cx="757238" cy="500063"/>
            <a:chOff x="2989747" y="438150"/>
            <a:chExt cx="1572029" cy="683752"/>
          </a:xfrm>
        </p:grpSpPr>
        <p:sp>
          <p:nvSpPr>
            <p:cNvPr id="17" name="Rounded Rectangle 16"/>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2800" b="0" i="0" u="none" strike="noStrike" kern="1200" cap="none" spc="0" normalizeH="0" baseline="0" noProof="0" dirty="0">
                <a:ln>
                  <a:noFill/>
                </a:ln>
                <a:solidFill>
                  <a:schemeClr val="lt1"/>
                </a:solidFill>
                <a:effectLst/>
                <a:uLnTx/>
                <a:uFillTx/>
                <a:latin typeface="+mn-lt"/>
                <a:ea typeface="+mn-ea"/>
                <a:cs typeface="Arial" panose="020B0604020202020204" pitchFamily="34" charset="0"/>
              </a:endParaRPr>
            </a:p>
          </p:txBody>
        </p:sp>
        <p:sp>
          <p:nvSpPr>
            <p:cNvPr id="25" name="Rounded Rectangle 24"/>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GB" altLang="x-none" sz="1100" dirty="0">
                  <a:solidFill>
                    <a:srgbClr val="FFFFFF"/>
                  </a:solidFill>
                  <a:latin typeface="Calibri" panose="020F0502020204030204" pitchFamily="34" charset="0"/>
                  <a:cs typeface="Arial" panose="020B0604020202020204" pitchFamily="34" charset="0"/>
                </a:rPr>
                <a:t>Bắt đầu!</a:t>
              </a:r>
              <a:endParaRPr lang="en-GB" altLang="x-none" sz="1100" dirty="0">
                <a:solidFill>
                  <a:srgbClr val="FFFFFF"/>
                </a:solidFill>
                <a:latin typeface="Calibri" panose="020F0502020204030204" pitchFamily="34" charset="0"/>
                <a:ea typeface="Arial" panose="020B0604020202020204" pitchFamily="34" charset="0"/>
              </a:endParaRPr>
            </a:p>
          </p:txBody>
        </p:sp>
      </p:grpSp>
      <p:pic>
        <p:nvPicPr>
          <p:cNvPr id="26" name="Picture 3" descr="C:\Users\ADMIN\Desktop\Picture2.png"/>
          <p:cNvPicPr>
            <a:picLocks noChangeAspect="1"/>
          </p:cNvPicPr>
          <p:nvPr/>
        </p:nvPicPr>
        <p:blipFill>
          <a:blip r:embed="rId10"/>
          <a:stretch>
            <a:fillRect/>
          </a:stretch>
        </p:blipFill>
        <p:spPr>
          <a:xfrm>
            <a:off x="2182813" y="960438"/>
            <a:ext cx="639762" cy="852487"/>
          </a:xfrm>
          <a:prstGeom prst="rect">
            <a:avLst/>
          </a:prstGeom>
          <a:noFill/>
          <a:ln w="9525">
            <a:noFill/>
          </a:ln>
        </p:spPr>
      </p:pic>
      <p:grpSp>
        <p:nvGrpSpPr>
          <p:cNvPr id="23569" name="Group 26"/>
          <p:cNvGrpSpPr/>
          <p:nvPr/>
        </p:nvGrpSpPr>
        <p:grpSpPr>
          <a:xfrm>
            <a:off x="2457450" y="944563"/>
            <a:ext cx="90488" cy="101600"/>
            <a:chOff x="2455863" y="2411803"/>
            <a:chExt cx="566738" cy="566738"/>
          </a:xfrm>
        </p:grpSpPr>
        <p:sp>
          <p:nvSpPr>
            <p:cNvPr id="23590"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91"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92"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3593"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3594"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3570" name="Group 32"/>
          <p:cNvGrpSpPr/>
          <p:nvPr/>
        </p:nvGrpSpPr>
        <p:grpSpPr>
          <a:xfrm>
            <a:off x="2459038" y="1681163"/>
            <a:ext cx="90487" cy="101600"/>
            <a:chOff x="2455863" y="2411803"/>
            <a:chExt cx="566738" cy="566738"/>
          </a:xfrm>
        </p:grpSpPr>
        <p:sp>
          <p:nvSpPr>
            <p:cNvPr id="23585"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86"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87"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3588"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3589"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3571" name="Group 38"/>
          <p:cNvGrpSpPr/>
          <p:nvPr/>
        </p:nvGrpSpPr>
        <p:grpSpPr>
          <a:xfrm>
            <a:off x="2755900" y="1335088"/>
            <a:ext cx="90488" cy="103187"/>
            <a:chOff x="2455863" y="2411803"/>
            <a:chExt cx="566738" cy="566738"/>
          </a:xfrm>
        </p:grpSpPr>
        <p:sp>
          <p:nvSpPr>
            <p:cNvPr id="23580"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81"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82"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3583"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3584"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3572" name="Group 44"/>
          <p:cNvGrpSpPr/>
          <p:nvPr/>
        </p:nvGrpSpPr>
        <p:grpSpPr>
          <a:xfrm>
            <a:off x="2185988" y="1368425"/>
            <a:ext cx="90487" cy="103188"/>
            <a:chOff x="2455863" y="2411803"/>
            <a:chExt cx="566738" cy="566738"/>
          </a:xfrm>
        </p:grpSpPr>
        <p:sp>
          <p:nvSpPr>
            <p:cNvPr id="23575"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76"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3577"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3578"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3579"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sp>
        <p:nvSpPr>
          <p:cNvPr id="23573" name="Oval 107"/>
          <p:cNvSpPr/>
          <p:nvPr/>
        </p:nvSpPr>
        <p:spPr>
          <a:xfrm>
            <a:off x="2468563" y="1331913"/>
            <a:ext cx="68262" cy="76200"/>
          </a:xfrm>
          <a:prstGeom prst="ellipse">
            <a:avLst/>
          </a:prstGeom>
          <a:solidFill>
            <a:srgbClr val="5D5C5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52" name="Explosion 2 51"/>
          <p:cNvSpPr/>
          <p:nvPr/>
        </p:nvSpPr>
        <p:spPr>
          <a:xfrm>
            <a:off x="3014663" y="3857625"/>
            <a:ext cx="2362200" cy="20748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mn-lt"/>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mn-lt"/>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199925" s="0" l="0"/>
                                      </p:by>
                                    </p:animClr>
                                    <p:animClr clrSpc="hsl" dir="cw">
                                      <p:cBhvr>
                                        <p:cTn id="56" dur="500" fill="hold"/>
                                        <p:tgtEl>
                                          <p:spTgt spid="24"/>
                                        </p:tgtEl>
                                        <p:attrNameLst>
                                          <p:attrName>fillcolor</p:attrName>
                                        </p:attrNameLst>
                                      </p:cBhvr>
                                      <p:by>
                                        <p:hsl h="7199925" s="0" l="0"/>
                                      </p:by>
                                    </p:animClr>
                                    <p:animClr clrSpc="hsl" dir="cw">
                                      <p:cBhvr>
                                        <p:cTn id="57" dur="500" fill="hold"/>
                                        <p:tgtEl>
                                          <p:spTgt spid="24"/>
                                        </p:tgtEl>
                                        <p:attrNameLst>
                                          <p:attrName>stroke.color</p:attrName>
                                        </p:attrNameLst>
                                      </p:cBhvr>
                                      <p:by>
                                        <p:hsl h="7199925" s="0" l="0"/>
                                      </p:by>
                                    </p:animClr>
                                    <p:set>
                                      <p:cBhvr>
                                        <p:cTn id="58" dur="500" fill="hold"/>
                                        <p:tgtEl>
                                          <p:spTgt spid="24"/>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11" name="applause.wav"/>
                                        </p:tgtEl>
                                      </p:cMediaNode>
                                    </p:audio>
                                  </p:sub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00" y="3700"/>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12" name="drumroll.wav"/>
                                        </p:tgtEl>
                                      </p:cMediaNode>
                                    </p:audio>
                                  </p:sub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12" name="drumroll.wav"/>
                                        </p:tgtEl>
                                      </p:cMediaNode>
                                    </p:audio>
                                  </p:sub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ext Box 2"/>
          <p:cNvSpPr txBox="1"/>
          <p:nvPr/>
        </p:nvSpPr>
        <p:spPr>
          <a:xfrm>
            <a:off x="2057400" y="304800"/>
            <a:ext cx="184150" cy="366713"/>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latin typeface="Times New Roman" panose="02020603050405020304" pitchFamily="18" charset="0"/>
            </a:endParaRPr>
          </a:p>
        </p:txBody>
      </p:sp>
      <p:sp>
        <p:nvSpPr>
          <p:cNvPr id="22533" name="Text Box 5"/>
          <p:cNvSpPr txBox="1">
            <a:spLocks noChangeArrowheads="1"/>
          </p:cNvSpPr>
          <p:nvPr/>
        </p:nvSpPr>
        <p:spPr bwMode="auto">
          <a:xfrm>
            <a:off x="152400" y="685800"/>
            <a:ext cx="1196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defRPr/>
            </a:pPr>
            <a:r>
              <a:rPr kumimoji="0" lang="en-US" altLang="en-US" sz="32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1.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Câu</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in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đậm</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trong</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đoạn</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văn</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sau</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đây</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được</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dùng</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làm</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gì</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 </a:t>
            </a:r>
            <a:endPar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defRPr/>
            </a:pP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Cuối</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câu</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ấy</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có</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dấu</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n-ea"/>
                <a:cs typeface="+mn-cs"/>
              </a:rPr>
              <a:t>gì</a:t>
            </a:r>
            <a:r>
              <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rPr>
              <a:t> ?</a:t>
            </a:r>
            <a:endParaRPr kumimoji="0" lang="en-US" altLang="en-US" sz="3200" b="1" i="1"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n-ea"/>
              <a:cs typeface="+mn-cs"/>
            </a:endParaRPr>
          </a:p>
        </p:txBody>
      </p:sp>
      <p:sp>
        <p:nvSpPr>
          <p:cNvPr id="22534" name="Text Box 6"/>
          <p:cNvSpPr txBox="1"/>
          <p:nvPr/>
        </p:nvSpPr>
        <p:spPr>
          <a:xfrm>
            <a:off x="152400" y="1849438"/>
            <a:ext cx="11693525" cy="157003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3200" dirty="0">
                <a:latin typeface="Times New Roman" panose="02020603050405020304" pitchFamily="18" charset="0"/>
              </a:rPr>
              <a:t>      Bu-ra-ti-nô là một chú bé bằng gỗ. Chú có cái mũi rất dài. Chú người gỗ được bác rùa tốt bụng Toóc-ti-la tặng cho chiếc chìa khoá vàng để mở một kho báu. </a:t>
            </a:r>
            <a:r>
              <a:rPr lang="en-US" altLang="en-US" sz="3200" b="1" i="1" dirty="0">
                <a:latin typeface="Times New Roman" panose="02020603050405020304" pitchFamily="18" charset="0"/>
              </a:rPr>
              <a:t>Nhưng kho báu ấy ở đâu ?</a:t>
            </a:r>
            <a:endParaRPr lang="en-US" altLang="en-US" sz="3200" b="1" i="1" dirty="0">
              <a:latin typeface="Times New Roman" panose="02020603050405020304" pitchFamily="18" charset="0"/>
            </a:endParaRPr>
          </a:p>
        </p:txBody>
      </p:sp>
      <p:sp>
        <p:nvSpPr>
          <p:cNvPr id="22538" name="Line 10"/>
          <p:cNvSpPr/>
          <p:nvPr/>
        </p:nvSpPr>
        <p:spPr>
          <a:xfrm>
            <a:off x="4641850" y="3419475"/>
            <a:ext cx="4038600" cy="0"/>
          </a:xfrm>
          <a:prstGeom prst="line">
            <a:avLst/>
          </a:prstGeom>
          <a:ln w="57150" cap="flat" cmpd="sng">
            <a:solidFill>
              <a:srgbClr val="FF0000"/>
            </a:solidFill>
            <a:prstDash val="solid"/>
            <a:headEnd type="none" w="med" len="med"/>
            <a:tailEnd type="none" w="med" len="med"/>
          </a:ln>
        </p:spPr>
      </p:sp>
      <p:sp>
        <p:nvSpPr>
          <p:cNvPr id="4103" name="Oval 12" descr="Recycled paper"/>
          <p:cNvSpPr>
            <a:spLocks noChangeArrowheads="1"/>
          </p:cNvSpPr>
          <p:nvPr/>
        </p:nvSpPr>
        <p:spPr bwMode="auto">
          <a:xfrm>
            <a:off x="69850" y="38100"/>
            <a:ext cx="4343400" cy="685800"/>
          </a:xfrm>
          <a:prstGeom prst="ellipse">
            <a:avLst/>
          </a:prstGeom>
        </p:spPr>
        <p:style>
          <a:lnRef idx="1">
            <a:schemeClr val="accent1"/>
          </a:lnRef>
          <a:fillRef idx="2">
            <a:schemeClr val="accent1"/>
          </a:fillRef>
          <a:effectRef idx="1">
            <a:schemeClr val="accent1"/>
          </a:effectRef>
          <a:fontRef idx="minor">
            <a:schemeClr val="dk1"/>
          </a:fontRef>
        </p:style>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rPr>
              <a:t> I. Nhận xét</a:t>
            </a:r>
            <a:endPar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endParaRPr>
          </a:p>
        </p:txBody>
      </p:sp>
      <p:sp>
        <p:nvSpPr>
          <p:cNvPr id="22542" name="Rectangle 14"/>
          <p:cNvSpPr/>
          <p:nvPr/>
        </p:nvSpPr>
        <p:spPr>
          <a:xfrm>
            <a:off x="1030288" y="5122863"/>
            <a:ext cx="10186987" cy="1077912"/>
          </a:xfrm>
          <a:prstGeom prst="rect">
            <a:avLst/>
          </a:prstGeom>
          <a:solidFill>
            <a:schemeClr val="accent1"/>
          </a:solidFill>
          <a:ln w="9525" cap="flat" cmpd="sng">
            <a:solidFill>
              <a:schemeClr val="tx1"/>
            </a:solidFill>
            <a:prstDash val="solid"/>
            <a:miter/>
            <a:headEnd type="none" w="med" len="med"/>
            <a:tailEnd type="none" w="med" len="med"/>
          </a:ln>
        </p:spPr>
        <p:txBody>
          <a:bodyPr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50000"/>
              </a:spcBef>
              <a:buFontTx/>
              <a:buNone/>
            </a:pPr>
            <a:r>
              <a:rPr lang="en-US" altLang="en-US" sz="3200" dirty="0">
                <a:solidFill>
                  <a:schemeClr val="bg2"/>
                </a:solidFill>
                <a:latin typeface="Times New Roman" panose="02020603050405020304" pitchFamily="18" charset="0"/>
              </a:rPr>
              <a:t>   </a:t>
            </a:r>
            <a:r>
              <a:rPr lang="en-US" altLang="en-US" sz="3200" b="1" i="1" dirty="0">
                <a:solidFill>
                  <a:schemeClr val="bg2"/>
                </a:solidFill>
                <a:latin typeface="Times New Roman" panose="02020603050405020304" pitchFamily="18" charset="0"/>
              </a:rPr>
              <a:t> </a:t>
            </a:r>
            <a:r>
              <a:rPr lang="en-US" altLang="en-US" sz="3200" b="1" dirty="0">
                <a:solidFill>
                  <a:schemeClr val="bg2"/>
                </a:solidFill>
                <a:latin typeface="Times New Roman" panose="02020603050405020304" pitchFamily="18" charset="0"/>
              </a:rPr>
              <a:t>Câu in đậm trong đoạn văn được dùng để hỏi về một điều chưa biết.</a:t>
            </a:r>
            <a:endParaRPr lang="en-US" altLang="en-US" sz="3200" b="1" dirty="0">
              <a:solidFill>
                <a:schemeClr val="bg2"/>
              </a:solidFill>
              <a:latin typeface="Times New Roman" panose="02020603050405020304" pitchFamily="18" charset="0"/>
            </a:endParaRPr>
          </a:p>
        </p:txBody>
      </p:sp>
      <p:sp>
        <p:nvSpPr>
          <p:cNvPr id="22544" name="AutoShape 16"/>
          <p:cNvSpPr/>
          <p:nvPr/>
        </p:nvSpPr>
        <p:spPr>
          <a:xfrm>
            <a:off x="1117600" y="3957638"/>
            <a:ext cx="10028238" cy="842962"/>
          </a:xfrm>
          <a:prstGeom prst="wedgeRectCallout">
            <a:avLst>
              <a:gd name="adj1" fmla="val -41889"/>
              <a:gd name="adj2" fmla="val 101458"/>
            </a:avLst>
          </a:prstGeom>
          <a:solidFill>
            <a:schemeClr val="bg2"/>
          </a:solidFill>
          <a:ln w="9525" cap="flat" cmpd="sng">
            <a:solidFill>
              <a:schemeClr val="tx1"/>
            </a:solidFill>
            <a:prstDash val="solid"/>
            <a:miter/>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50000"/>
              </a:spcBef>
              <a:buFontTx/>
              <a:buNone/>
            </a:pPr>
            <a:r>
              <a:rPr lang="en-US" altLang="en-US" sz="3200" b="1" i="1" dirty="0">
                <a:solidFill>
                  <a:schemeClr val="accent2"/>
                </a:solidFill>
                <a:latin typeface="Times New Roman" panose="02020603050405020304" pitchFamily="18" charset="0"/>
              </a:rPr>
              <a:t>- Câu in đậm trong đoạn văn được dùng làm gì ?</a:t>
            </a:r>
            <a:endParaRPr lang="en-US" altLang="en-US" sz="3200" b="1" dirty="0">
              <a:solidFill>
                <a:schemeClr val="accent2"/>
              </a:solidFill>
              <a:latin typeface="Times New Roman" panose="02020603050405020304" pitchFamily="18" charset="0"/>
            </a:endParaRPr>
          </a:p>
          <a:p>
            <a:pPr marL="0" lvl="0" indent="0" algn="ctr">
              <a:lnSpc>
                <a:spcPct val="100000"/>
              </a:lnSpc>
              <a:spcBef>
                <a:spcPct val="0"/>
              </a:spcBef>
              <a:buFontTx/>
              <a:buNone/>
            </a:pPr>
            <a:endParaRPr lang="en-US" altLang="en-US" sz="3200" b="1" dirty="0">
              <a:latin typeface="Times New Roman" panose="02020603050405020304" pitchFamily="18" charset="0"/>
            </a:endParaRPr>
          </a:p>
        </p:txBody>
      </p:sp>
      <p:sp>
        <p:nvSpPr>
          <p:cNvPr id="22545" name="AutoShape 17" descr="40%"/>
          <p:cNvSpPr/>
          <p:nvPr/>
        </p:nvSpPr>
        <p:spPr>
          <a:xfrm>
            <a:off x="1028700" y="3730625"/>
            <a:ext cx="10207625" cy="1603375"/>
          </a:xfrm>
          <a:prstGeom prst="wedgeEllipseCallout">
            <a:avLst>
              <a:gd name="adj1" fmla="val -36514"/>
              <a:gd name="adj2" fmla="val 55921"/>
            </a:avLst>
          </a:prstGeom>
          <a:pattFill prst="pct40">
            <a:fgClr>
              <a:srgbClr val="E4E1BA"/>
            </a:fgClr>
            <a:bgClr>
              <a:schemeClr val="bg1"/>
            </a:bgClr>
          </a:pattFill>
          <a:ln w="9525" cap="flat" cmpd="sng">
            <a:solidFill>
              <a:schemeClr val="tx1"/>
            </a:solidFill>
            <a:prstDash val="solid"/>
            <a:miter/>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50000"/>
              </a:spcBef>
              <a:buFontTx/>
              <a:buNone/>
            </a:pPr>
            <a:r>
              <a:rPr lang="en-US" altLang="en-US" sz="3200" b="1" dirty="0">
                <a:solidFill>
                  <a:srgbClr val="FF0000"/>
                </a:solidFill>
                <a:latin typeface="Times New Roman" panose="02020603050405020304" pitchFamily="18" charset="0"/>
              </a:rPr>
              <a:t>      </a:t>
            </a:r>
            <a:r>
              <a:rPr lang="en-US" altLang="en-US" sz="3200" b="1" dirty="0">
                <a:solidFill>
                  <a:schemeClr val="accent2"/>
                </a:solidFill>
                <a:latin typeface="Times New Roman" panose="02020603050405020304" pitchFamily="18" charset="0"/>
              </a:rPr>
              <a:t>Câu được dùng để hỏi về một điều chưa biết gọi là câu gì ? </a:t>
            </a:r>
            <a:endParaRPr lang="en-US" altLang="en-US" sz="3200" b="1" dirty="0">
              <a:solidFill>
                <a:schemeClr val="accent2"/>
              </a:solidFill>
              <a:latin typeface="Times New Roman" panose="02020603050405020304" pitchFamily="18" charset="0"/>
            </a:endParaRPr>
          </a:p>
          <a:p>
            <a:pPr marL="0" lvl="0" indent="0" algn="ctr">
              <a:lnSpc>
                <a:spcPct val="100000"/>
              </a:lnSpc>
              <a:spcBef>
                <a:spcPct val="0"/>
              </a:spcBef>
              <a:buFontTx/>
              <a:buNone/>
            </a:pPr>
            <a:endParaRPr lang="en-US" altLang="en-US" sz="3200" b="1" dirty="0">
              <a:solidFill>
                <a:schemeClr val="accent2"/>
              </a:solidFill>
              <a:latin typeface="Times New Roman" panose="02020603050405020304" pitchFamily="18" charset="0"/>
            </a:endParaRPr>
          </a:p>
        </p:txBody>
      </p:sp>
      <p:sp>
        <p:nvSpPr>
          <p:cNvPr id="22546" name="Rectangle 18"/>
          <p:cNvSpPr/>
          <p:nvPr/>
        </p:nvSpPr>
        <p:spPr>
          <a:xfrm>
            <a:off x="1352550" y="5481638"/>
            <a:ext cx="8864600" cy="842962"/>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dirty="0">
                <a:solidFill>
                  <a:schemeClr val="bg2"/>
                </a:solidFill>
                <a:latin typeface="Times New Roman" panose="02020603050405020304" pitchFamily="18" charset="0"/>
              </a:rPr>
              <a:t>Câu hỏi</a:t>
            </a:r>
            <a:endParaRPr lang="en-US" altLang="en-US" sz="3200" dirty="0">
              <a:solidFill>
                <a:schemeClr val="bg2"/>
              </a:solidFill>
              <a:latin typeface="Times New Roman" panose="02020603050405020304" pitchFamily="18" charset="0"/>
            </a:endParaRPr>
          </a:p>
        </p:txBody>
      </p:sp>
      <p:sp>
        <p:nvSpPr>
          <p:cNvPr id="22547" name="AutoShape 19"/>
          <p:cNvSpPr/>
          <p:nvPr/>
        </p:nvSpPr>
        <p:spPr>
          <a:xfrm>
            <a:off x="1879600" y="4025900"/>
            <a:ext cx="7878763" cy="1012825"/>
          </a:xfrm>
          <a:prstGeom prst="wedgeEllipseCallout">
            <a:avLst>
              <a:gd name="adj1" fmla="val -33333"/>
              <a:gd name="adj2" fmla="val 102778"/>
            </a:avLst>
          </a:prstGeom>
          <a:pattFill prst="pct90">
            <a:fgClr>
              <a:srgbClr val="E4E1BA"/>
            </a:fgClr>
            <a:bgClr>
              <a:schemeClr val="bg1"/>
            </a:bgClr>
          </a:pattFill>
          <a:ln w="9525" cap="flat" cmpd="sng">
            <a:solidFill>
              <a:schemeClr val="tx1"/>
            </a:solidFill>
            <a:prstDash val="solid"/>
            <a:miter/>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50000"/>
              </a:spcBef>
              <a:buFontTx/>
              <a:buNone/>
            </a:pPr>
            <a:r>
              <a:rPr lang="en-US" altLang="en-US" sz="3200" b="1" dirty="0">
                <a:solidFill>
                  <a:schemeClr val="accent2"/>
                </a:solidFill>
                <a:latin typeface="Times New Roman" panose="02020603050405020304" pitchFamily="18" charset="0"/>
              </a:rPr>
              <a:t>Cuối câu có dấu gì ? </a:t>
            </a:r>
            <a:endParaRPr lang="en-US" altLang="en-US" sz="3200" b="1" dirty="0">
              <a:solidFill>
                <a:schemeClr val="accent2"/>
              </a:solidFill>
              <a:latin typeface="Times New Roman" panose="02020603050405020304" pitchFamily="18" charset="0"/>
            </a:endParaRPr>
          </a:p>
          <a:p>
            <a:pPr marL="0" lvl="0" indent="0" algn="ctr">
              <a:lnSpc>
                <a:spcPct val="100000"/>
              </a:lnSpc>
              <a:spcBef>
                <a:spcPct val="0"/>
              </a:spcBef>
              <a:buFontTx/>
              <a:buNone/>
            </a:pPr>
            <a:endParaRPr lang="en-US" altLang="en-US" sz="3200" b="1" dirty="0">
              <a:solidFill>
                <a:schemeClr val="accent2"/>
              </a:solidFill>
              <a:latin typeface="Times New Roman" panose="02020603050405020304" pitchFamily="18" charset="0"/>
            </a:endParaRPr>
          </a:p>
        </p:txBody>
      </p:sp>
      <p:sp>
        <p:nvSpPr>
          <p:cNvPr id="22548" name="Rectangle 20"/>
          <p:cNvSpPr/>
          <p:nvPr/>
        </p:nvSpPr>
        <p:spPr>
          <a:xfrm>
            <a:off x="1962150" y="5481638"/>
            <a:ext cx="8864600" cy="842962"/>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200" b="1" dirty="0">
                <a:solidFill>
                  <a:schemeClr val="bg2"/>
                </a:solidFill>
                <a:latin typeface="Times New Roman" panose="02020603050405020304" pitchFamily="18" charset="0"/>
              </a:rPr>
              <a:t>Cuối câu có dấu chấm hỏi.</a:t>
            </a:r>
            <a:endParaRPr lang="en-US" altLang="en-US" sz="3200" b="1" dirty="0">
              <a:solidFill>
                <a:schemeClr val="bg2"/>
              </a:solidFill>
              <a:latin typeface="Times New Roman" panose="02020603050405020304" pitchFamily="18" charset="0"/>
            </a:endParaRPr>
          </a:p>
        </p:txBody>
      </p:sp>
      <p:sp>
        <p:nvSpPr>
          <p:cNvPr id="14" name="Rectangle 20"/>
          <p:cNvSpPr/>
          <p:nvPr/>
        </p:nvSpPr>
        <p:spPr>
          <a:xfrm>
            <a:off x="838200" y="3730625"/>
            <a:ext cx="10744200" cy="259397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000" b="1" dirty="0">
                <a:solidFill>
                  <a:schemeClr val="bg2"/>
                </a:solidFill>
                <a:latin typeface="Times New Roman" panose="02020603050405020304" pitchFamily="18" charset="0"/>
              </a:rPr>
              <a:t>Câu in đậm trong đoạn văn là câu hỏi, hỏi về một</a:t>
            </a:r>
            <a:endParaRPr lang="en-US" altLang="en-US" sz="4000" b="1" dirty="0">
              <a:solidFill>
                <a:schemeClr val="bg2"/>
              </a:solidFill>
              <a:latin typeface="Times New Roman" panose="02020603050405020304" pitchFamily="18" charset="0"/>
            </a:endParaRPr>
          </a:p>
          <a:p>
            <a:pPr marL="0" lvl="0" indent="0" algn="ctr">
              <a:lnSpc>
                <a:spcPct val="100000"/>
              </a:lnSpc>
              <a:spcBef>
                <a:spcPct val="0"/>
              </a:spcBef>
              <a:buFontTx/>
              <a:buNone/>
            </a:pPr>
            <a:r>
              <a:rPr lang="en-US" altLang="en-US" sz="4000" b="1" dirty="0">
                <a:solidFill>
                  <a:schemeClr val="bg2"/>
                </a:solidFill>
                <a:latin typeface="Times New Roman" panose="02020603050405020304" pitchFamily="18" charset="0"/>
              </a:rPr>
              <a:t> điều chưa biết. Cuối câu có dấu chấm hỏi.</a:t>
            </a:r>
            <a:endParaRPr lang="en-US" altLang="en-US" sz="4000" b="1" dirty="0">
              <a:solidFill>
                <a:schemeClr val="bg2"/>
              </a:solidFill>
              <a:latin typeface="Times New Roman" panose="02020603050405020304" pitchFamily="18" charset="0"/>
            </a:endParaRPr>
          </a:p>
        </p:txBody>
      </p:sp>
      <p:sp>
        <p:nvSpPr>
          <p:cNvPr id="15" name="Line 10"/>
          <p:cNvSpPr/>
          <p:nvPr/>
        </p:nvSpPr>
        <p:spPr>
          <a:xfrm>
            <a:off x="193675" y="1681163"/>
            <a:ext cx="4038600" cy="0"/>
          </a:xfrm>
          <a:prstGeom prst="line">
            <a:avLst/>
          </a:prstGeom>
          <a:ln w="57150" cap="flat" cmpd="sng">
            <a:solidFill>
              <a:srgbClr val="FF0000"/>
            </a:solidFill>
            <a:prstDash val="solid"/>
            <a:headEnd type="none" w="med" len="med"/>
            <a:tailEnd type="none" w="med" len="med"/>
          </a:ln>
        </p:spPr>
      </p:sp>
      <p:sp>
        <p:nvSpPr>
          <p:cNvPr id="16" name="Line 23"/>
          <p:cNvSpPr/>
          <p:nvPr/>
        </p:nvSpPr>
        <p:spPr>
          <a:xfrm>
            <a:off x="8680450" y="1219200"/>
            <a:ext cx="1944688" cy="0"/>
          </a:xfrm>
          <a:prstGeom prst="line">
            <a:avLst/>
          </a:prstGeom>
          <a:ln w="57150" cap="flat" cmpd="sng">
            <a:solidFill>
              <a:srgbClr val="FF3300"/>
            </a:solidFill>
            <a:prstDash val="solid"/>
            <a:headEnd type="none" w="med" len="med"/>
            <a:tailEnd type="none" w="med" len="med"/>
          </a:ln>
        </p:spPr>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strVal val="#ppt_w*0.70"/>
                                          </p:val>
                                        </p:tav>
                                        <p:tav tm="100000">
                                          <p:val>
                                            <p:strVal val="#ppt_w"/>
                                          </p:val>
                                        </p:tav>
                                      </p:tavLst>
                                    </p:anim>
                                    <p:anim calcmode="lin" valueType="num">
                                      <p:cBhvr>
                                        <p:cTn id="8" dur="500" fill="hold"/>
                                        <p:tgtEl>
                                          <p:spTgt spid="22533"/>
                                        </p:tgtEl>
                                        <p:attrNameLst>
                                          <p:attrName>ppt_h</p:attrName>
                                        </p:attrNameLst>
                                      </p:cBhvr>
                                      <p:tavLst>
                                        <p:tav tm="0">
                                          <p:val>
                                            <p:strVal val="#ppt_h"/>
                                          </p:val>
                                        </p:tav>
                                        <p:tav tm="100000">
                                          <p:val>
                                            <p:strVal val="#ppt_h"/>
                                          </p:val>
                                        </p:tav>
                                      </p:tavLst>
                                    </p:anim>
                                    <p:animEffect transition="in" filter="fade">
                                      <p:cBhvr>
                                        <p:cTn id="9" dur="500"/>
                                        <p:tgtEl>
                                          <p:spTgt spid="22533"/>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22534"/>
                                        </p:tgtEl>
                                        <p:attrNameLst>
                                          <p:attrName>style.visibility</p:attrName>
                                        </p:attrNameLst>
                                      </p:cBhvr>
                                      <p:to>
                                        <p:strVal val="visible"/>
                                      </p:to>
                                    </p:set>
                                    <p:anim to="" calcmode="lin" valueType="num">
                                      <p:cBhvr>
                                        <p:cTn id="14" dur="1" fill="hold"/>
                                        <p:tgtEl>
                                          <p:spTgt spid="22534"/>
                                        </p:tgtEl>
                                        <p:attrNameLst>
                                          <p:attrName>style.visibility</p:attrName>
                                        </p:attrNameLst>
                                      </p:cBhvr>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2538"/>
                                        </p:tgtEl>
                                        <p:attrNameLst>
                                          <p:attrName>style.visibility</p:attrName>
                                        </p:attrNameLst>
                                      </p:cBhvr>
                                      <p:to>
                                        <p:strVal val="visible"/>
                                      </p:to>
                                    </p:set>
                                    <p:animEffect transition="in" filter="diamond(in)">
                                      <p:cBhvr>
                                        <p:cTn id="19" dur="500"/>
                                        <p:tgtEl>
                                          <p:spTgt spid="22538"/>
                                        </p:tgtEl>
                                      </p:cBhvr>
                                    </p:animEffect>
                                  </p:childTnLst>
                                </p:cTn>
                              </p:par>
                            </p:childTnLst>
                          </p:cTn>
                        </p:par>
                        <p:par>
                          <p:cTn id="20" fill="hold">
                            <p:stCondLst>
                              <p:cond delay="500"/>
                            </p:stCondLst>
                            <p:childTnLst>
                              <p:par>
                                <p:cTn id="21" presetID="29"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ppt_x</p:attrName>
                                        </p:attrNameLst>
                                      </p:cBhvr>
                                      <p:tavLst>
                                        <p:tav tm="0">
                                          <p:val>
                                            <p:strVal val="#ppt_x-.2"/>
                                          </p:val>
                                        </p:tav>
                                        <p:tav tm="100000">
                                          <p:val>
                                            <p:strVal val="#ppt_x"/>
                                          </p:val>
                                        </p:tav>
                                      </p:tavLst>
                                    </p:anim>
                                    <p:anim calcmode="lin" valueType="num">
                                      <p:cBhvr>
                                        <p:cTn id="2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amond(i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2544"/>
                                        </p:tgtEl>
                                        <p:attrNameLst>
                                          <p:attrName>style.visibility</p:attrName>
                                        </p:attrNameLst>
                                      </p:cBhvr>
                                      <p:to>
                                        <p:strVal val="visible"/>
                                      </p:to>
                                    </p:set>
                                    <p:animEffect transition="in" filter="box(in)">
                                      <p:cBhvr>
                                        <p:cTn id="35" dur="500"/>
                                        <p:tgtEl>
                                          <p:spTgt spid="22544"/>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2542"/>
                                        </p:tgtEl>
                                        <p:attrNameLst>
                                          <p:attrName>style.visibility</p:attrName>
                                        </p:attrNameLst>
                                      </p:cBhvr>
                                      <p:to>
                                        <p:strVal val="visible"/>
                                      </p:to>
                                    </p:set>
                                    <p:animEffect transition="in" filter="diamond(in)">
                                      <p:cBhvr>
                                        <p:cTn id="40" dur="500"/>
                                        <p:tgtEl>
                                          <p:spTgt spid="22542"/>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xit" presetSubtype="16" fill="hold" grpId="0" nodeType="clickEffect">
                                  <p:stCondLst>
                                    <p:cond delay="0"/>
                                  </p:stCondLst>
                                  <p:childTnLst>
                                    <p:animEffect transition="out" filter="box(in)">
                                      <p:cBhvr>
                                        <p:cTn id="44" dur="500"/>
                                        <p:tgtEl>
                                          <p:spTgt spid="22544"/>
                                        </p:tgtEl>
                                      </p:cBhvr>
                                    </p:animEffect>
                                    <p:set>
                                      <p:cBhvr>
                                        <p:cTn id="45" dur="1" fill="hold">
                                          <p:stCondLst>
                                            <p:cond delay="499"/>
                                          </p:stCondLst>
                                        </p:cTn>
                                        <p:tgtEl>
                                          <p:spTgt spid="22544"/>
                                        </p:tgtEl>
                                        <p:attrNameLst>
                                          <p:attrName>style.visibility</p:attrName>
                                        </p:attrNameLst>
                                      </p:cBhvr>
                                      <p:to>
                                        <p:strVal val="hidden"/>
                                      </p:to>
                                    </p:set>
                                  </p:childTnLst>
                                </p:cTn>
                              </p:par>
                              <p:par>
                                <p:cTn id="46" presetID="4" presetClass="exit" presetSubtype="16" fill="hold" grpId="1" nodeType="withEffect">
                                  <p:stCondLst>
                                    <p:cond delay="0"/>
                                  </p:stCondLst>
                                  <p:childTnLst>
                                    <p:animEffect transition="out" filter="box(in)">
                                      <p:cBhvr>
                                        <p:cTn id="47" dur="500"/>
                                        <p:tgtEl>
                                          <p:spTgt spid="22542"/>
                                        </p:tgtEl>
                                      </p:cBhvr>
                                    </p:animEffect>
                                    <p:set>
                                      <p:cBhvr>
                                        <p:cTn id="48" dur="1" fill="hold">
                                          <p:stCondLst>
                                            <p:cond delay="499"/>
                                          </p:stCondLst>
                                        </p:cTn>
                                        <p:tgtEl>
                                          <p:spTgt spid="22542"/>
                                        </p:tgtEl>
                                        <p:attrNameLst>
                                          <p:attrName>style.visibility</p:attrName>
                                        </p:attrNameLst>
                                      </p:cBhvr>
                                      <p:to>
                                        <p:strVal val="hidden"/>
                                      </p:to>
                                    </p:set>
                                  </p:childTnLst>
                                </p:cTn>
                              </p:par>
                              <p:par>
                                <p:cTn id="49" presetID="2" presetClass="entr" presetSubtype="4" fill="hold" grpId="0" nodeType="withEffect">
                                  <p:stCondLst>
                                    <p:cond delay="0"/>
                                  </p:stCondLst>
                                  <p:childTnLst>
                                    <p:set>
                                      <p:cBhvr>
                                        <p:cTn id="50" dur="1" fill="hold">
                                          <p:stCondLst>
                                            <p:cond delay="0"/>
                                          </p:stCondLst>
                                        </p:cTn>
                                        <p:tgtEl>
                                          <p:spTgt spid="22545"/>
                                        </p:tgtEl>
                                        <p:attrNameLst>
                                          <p:attrName>style.visibility</p:attrName>
                                        </p:attrNameLst>
                                      </p:cBhvr>
                                      <p:to>
                                        <p:strVal val="visible"/>
                                      </p:to>
                                    </p:set>
                                    <p:anim calcmode="lin" valueType="num">
                                      <p:cBhvr additive="base">
                                        <p:cTn id="51" dur="500" fill="hold"/>
                                        <p:tgtEl>
                                          <p:spTgt spid="22545"/>
                                        </p:tgtEl>
                                        <p:attrNameLst>
                                          <p:attrName>ppt_x</p:attrName>
                                        </p:attrNameLst>
                                      </p:cBhvr>
                                      <p:tavLst>
                                        <p:tav tm="0">
                                          <p:val>
                                            <p:strVal val="#ppt_x"/>
                                          </p:val>
                                        </p:tav>
                                        <p:tav tm="100000">
                                          <p:val>
                                            <p:strVal val="#ppt_x"/>
                                          </p:val>
                                        </p:tav>
                                      </p:tavLst>
                                    </p:anim>
                                    <p:anim calcmode="lin" valueType="num">
                                      <p:cBhvr additive="base">
                                        <p:cTn id="52" dur="500" fill="hold"/>
                                        <p:tgtEl>
                                          <p:spTgt spid="225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2546"/>
                                        </p:tgtEl>
                                        <p:attrNameLst>
                                          <p:attrName>style.visibility</p:attrName>
                                        </p:attrNameLst>
                                      </p:cBhvr>
                                      <p:to>
                                        <p:strVal val="visible"/>
                                      </p:to>
                                    </p:set>
                                    <p:animEffect transition="in" filter="diamond(in)">
                                      <p:cBhvr>
                                        <p:cTn id="57" dur="500"/>
                                        <p:tgtEl>
                                          <p:spTgt spid="2254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22545"/>
                                        </p:tgtEl>
                                        <p:attrNameLst>
                                          <p:attrName>ppt_x</p:attrName>
                                        </p:attrNameLst>
                                      </p:cBhvr>
                                      <p:tavLst>
                                        <p:tav tm="0">
                                          <p:val>
                                            <p:strVal val="ppt_x"/>
                                          </p:val>
                                        </p:tav>
                                        <p:tav tm="100000">
                                          <p:val>
                                            <p:strVal val="ppt_x"/>
                                          </p:val>
                                        </p:tav>
                                      </p:tavLst>
                                    </p:anim>
                                    <p:anim calcmode="lin" valueType="num">
                                      <p:cBhvr additive="base">
                                        <p:cTn id="62" dur="500"/>
                                        <p:tgtEl>
                                          <p:spTgt spid="22545"/>
                                        </p:tgtEl>
                                        <p:attrNameLst>
                                          <p:attrName>ppt_y</p:attrName>
                                        </p:attrNameLst>
                                      </p:cBhvr>
                                      <p:tavLst>
                                        <p:tav tm="0">
                                          <p:val>
                                            <p:strVal val="ppt_y"/>
                                          </p:val>
                                        </p:tav>
                                        <p:tav tm="100000">
                                          <p:val>
                                            <p:strVal val="1+ppt_h/2"/>
                                          </p:val>
                                        </p:tav>
                                      </p:tavLst>
                                    </p:anim>
                                    <p:set>
                                      <p:cBhvr>
                                        <p:cTn id="63" dur="1" fill="hold">
                                          <p:stCondLst>
                                            <p:cond delay="499"/>
                                          </p:stCondLst>
                                        </p:cTn>
                                        <p:tgtEl>
                                          <p:spTgt spid="22545"/>
                                        </p:tgtEl>
                                        <p:attrNameLst>
                                          <p:attrName>style.visibility</p:attrName>
                                        </p:attrNameLst>
                                      </p:cBhvr>
                                      <p:to>
                                        <p:strVal val="hidden"/>
                                      </p:to>
                                    </p:set>
                                  </p:childTnLst>
                                </p:cTn>
                              </p:par>
                              <p:par>
                                <p:cTn id="64" presetID="2" presetClass="exit" presetSubtype="4" fill="hold" grpId="1" nodeType="withEffect">
                                  <p:stCondLst>
                                    <p:cond delay="0"/>
                                  </p:stCondLst>
                                  <p:childTnLst>
                                    <p:anim calcmode="lin" valueType="num">
                                      <p:cBhvr additive="base">
                                        <p:cTn id="65" dur="500"/>
                                        <p:tgtEl>
                                          <p:spTgt spid="22546"/>
                                        </p:tgtEl>
                                        <p:attrNameLst>
                                          <p:attrName>ppt_x</p:attrName>
                                        </p:attrNameLst>
                                      </p:cBhvr>
                                      <p:tavLst>
                                        <p:tav tm="0">
                                          <p:val>
                                            <p:strVal val="ppt_x"/>
                                          </p:val>
                                        </p:tav>
                                        <p:tav tm="100000">
                                          <p:val>
                                            <p:strVal val="ppt_x"/>
                                          </p:val>
                                        </p:tav>
                                      </p:tavLst>
                                    </p:anim>
                                    <p:anim calcmode="lin" valueType="num">
                                      <p:cBhvr additive="base">
                                        <p:cTn id="66" dur="500"/>
                                        <p:tgtEl>
                                          <p:spTgt spid="22546"/>
                                        </p:tgtEl>
                                        <p:attrNameLst>
                                          <p:attrName>ppt_y</p:attrName>
                                        </p:attrNameLst>
                                      </p:cBhvr>
                                      <p:tavLst>
                                        <p:tav tm="0">
                                          <p:val>
                                            <p:strVal val="ppt_y"/>
                                          </p:val>
                                        </p:tav>
                                        <p:tav tm="100000">
                                          <p:val>
                                            <p:strVal val="1+ppt_h/2"/>
                                          </p:val>
                                        </p:tav>
                                      </p:tavLst>
                                    </p:anim>
                                    <p:set>
                                      <p:cBhvr>
                                        <p:cTn id="67" dur="1" fill="hold">
                                          <p:stCondLst>
                                            <p:cond delay="499"/>
                                          </p:stCondLst>
                                        </p:cTn>
                                        <p:tgtEl>
                                          <p:spTgt spid="22546"/>
                                        </p:tgtEl>
                                        <p:attrNameLst>
                                          <p:attrName>style.visibility</p:attrName>
                                        </p:attrNameLst>
                                      </p:cBhvr>
                                      <p:to>
                                        <p:strVal val="hidden"/>
                                      </p:to>
                                    </p:set>
                                  </p:childTnLst>
                                </p:cTn>
                              </p:par>
                              <p:par>
                                <p:cTn id="68" presetID="2" presetClass="entr" presetSubtype="4" fill="hold" grpId="0" nodeType="withEffect">
                                  <p:stCondLst>
                                    <p:cond delay="0"/>
                                  </p:stCondLst>
                                  <p:childTnLst>
                                    <p:set>
                                      <p:cBhvr>
                                        <p:cTn id="69" dur="1" fill="hold">
                                          <p:stCondLst>
                                            <p:cond delay="0"/>
                                          </p:stCondLst>
                                        </p:cTn>
                                        <p:tgtEl>
                                          <p:spTgt spid="22547"/>
                                        </p:tgtEl>
                                        <p:attrNameLst>
                                          <p:attrName>style.visibility</p:attrName>
                                        </p:attrNameLst>
                                      </p:cBhvr>
                                      <p:to>
                                        <p:strVal val="visible"/>
                                      </p:to>
                                    </p:set>
                                    <p:anim calcmode="lin" valueType="num">
                                      <p:cBhvr additive="base">
                                        <p:cTn id="70" dur="500" fill="hold"/>
                                        <p:tgtEl>
                                          <p:spTgt spid="22547"/>
                                        </p:tgtEl>
                                        <p:attrNameLst>
                                          <p:attrName>ppt_x</p:attrName>
                                        </p:attrNameLst>
                                      </p:cBhvr>
                                      <p:tavLst>
                                        <p:tav tm="0">
                                          <p:val>
                                            <p:strVal val="#ppt_x"/>
                                          </p:val>
                                        </p:tav>
                                        <p:tav tm="100000">
                                          <p:val>
                                            <p:strVal val="#ppt_x"/>
                                          </p:val>
                                        </p:tav>
                                      </p:tavLst>
                                    </p:anim>
                                    <p:anim calcmode="lin" valueType="num">
                                      <p:cBhvr additive="base">
                                        <p:cTn id="7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grpId="0" nodeType="clickEffect">
                                  <p:stCondLst>
                                    <p:cond delay="0"/>
                                  </p:stCondLst>
                                  <p:childTnLst>
                                    <p:set>
                                      <p:cBhvr>
                                        <p:cTn id="75" dur="1" fill="hold">
                                          <p:stCondLst>
                                            <p:cond delay="0"/>
                                          </p:stCondLst>
                                        </p:cTn>
                                        <p:tgtEl>
                                          <p:spTgt spid="22548"/>
                                        </p:tgtEl>
                                        <p:attrNameLst>
                                          <p:attrName>style.visibility</p:attrName>
                                        </p:attrNameLst>
                                      </p:cBhvr>
                                      <p:to>
                                        <p:strVal val="visible"/>
                                      </p:to>
                                    </p:set>
                                    <p:animEffect transition="in" filter="diamond(in)">
                                      <p:cBhvr>
                                        <p:cTn id="76" dur="500"/>
                                        <p:tgtEl>
                                          <p:spTgt spid="22548"/>
                                        </p:tgtEl>
                                      </p:cBhvr>
                                    </p:animEffect>
                                  </p:childTnLst>
                                </p:cTn>
                              </p:par>
                            </p:childTnLst>
                          </p:cTn>
                        </p:par>
                      </p:childTnLst>
                    </p:cTn>
                  </p:par>
                  <p:par>
                    <p:cTn id="77" fill="hold">
                      <p:stCondLst>
                        <p:cond delay="indefinite"/>
                      </p:stCondLst>
                      <p:childTnLst>
                        <p:par>
                          <p:cTn id="78" fill="hold">
                            <p:stCondLst>
                              <p:cond delay="0"/>
                            </p:stCondLst>
                            <p:childTnLst>
                              <p:par>
                                <p:cTn id="79" presetID="30"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800" decel="100000"/>
                                        <p:tgtEl>
                                          <p:spTgt spid="14"/>
                                        </p:tgtEl>
                                      </p:cBhvr>
                                    </p:animEffect>
                                    <p:anim calcmode="lin" valueType="num">
                                      <p:cBhvr>
                                        <p:cTn id="82" dur="800" decel="100000" fill="hold"/>
                                        <p:tgtEl>
                                          <p:spTgt spid="14"/>
                                        </p:tgtEl>
                                        <p:attrNameLst>
                                          <p:attrName>style.rotation</p:attrName>
                                        </p:attrNameLst>
                                      </p:cBhvr>
                                      <p:tavLst>
                                        <p:tav tm="0">
                                          <p:val>
                                            <p:fltVal val="-90.000000"/>
                                          </p:val>
                                        </p:tav>
                                        <p:tav tm="100000">
                                          <p:val>
                                            <p:fltVal val="0.000000"/>
                                          </p:val>
                                        </p:tav>
                                      </p:tavLst>
                                    </p:anim>
                                    <p:anim calcmode="lin" valueType="num">
                                      <p:cBhvr>
                                        <p:cTn id="83" dur="800" decel="100000" fill="hold"/>
                                        <p:tgtEl>
                                          <p:spTgt spid="14"/>
                                        </p:tgtEl>
                                        <p:attrNameLst>
                                          <p:attrName>ppt_x</p:attrName>
                                        </p:attrNameLst>
                                      </p:cBhvr>
                                      <p:tavLst>
                                        <p:tav tm="0">
                                          <p:val>
                                            <p:strVal val="#ppt_x+0.4"/>
                                          </p:val>
                                        </p:tav>
                                        <p:tav tm="100000">
                                          <p:val>
                                            <p:strVal val="#ppt_x-0.05"/>
                                          </p:val>
                                        </p:tav>
                                      </p:tavLst>
                                    </p:anim>
                                    <p:anim calcmode="lin" valueType="num">
                                      <p:cBhvr>
                                        <p:cTn id="84" dur="800" decel="100000" fill="hold"/>
                                        <p:tgtEl>
                                          <p:spTgt spid="14"/>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42" grpId="0" animBg="1"/>
      <p:bldP spid="22542" grpId="1" animBg="1"/>
      <p:bldP spid="22544" grpId="0" animBg="1"/>
      <p:bldP spid="22545" grpId="0" animBg="1"/>
      <p:bldP spid="22545" grpId="1" animBg="1"/>
      <p:bldP spid="22546" grpId="0" animBg="1"/>
      <p:bldP spid="22546" grpId="1" animBg="1"/>
      <p:bldP spid="22547" grpId="0" animBg="1"/>
      <p:bldP spid="2254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2" descr="C:\Users\ADMIN\Desktop\Giai cuu dai duong 2\cartoon__underwater_background_by_slaterdies-d71ppab.png"/>
          <p:cNvPicPr>
            <a:picLocks noChangeAspect="1"/>
          </p:cNvPicPr>
          <p:nvPr/>
        </p:nvPicPr>
        <p:blipFill>
          <a:blip r:embed="rId1"/>
          <a:stretch>
            <a:fillRect/>
          </a:stretch>
        </p:blipFill>
        <p:spPr>
          <a:xfrm>
            <a:off x="1524000" y="0"/>
            <a:ext cx="9144000" cy="6858000"/>
          </a:xfrm>
          <a:prstGeom prst="rect">
            <a:avLst/>
          </a:prstGeom>
          <a:noFill/>
          <a:ln w="9525">
            <a:noFill/>
          </a:ln>
        </p:spPr>
      </p:pic>
      <p:pic>
        <p:nvPicPr>
          <p:cNvPr id="3075" name="Picture 3" descr="C:\Users\ADMIN\Desktop\Giai cuu dai duong 2\5a.jpeg"/>
          <p:cNvPicPr>
            <a:picLocks noChangeAspect="1"/>
          </p:cNvPicPr>
          <p:nvPr/>
        </p:nvPicPr>
        <p:blipFill>
          <a:blip r:embed="rId2"/>
          <a:stretch>
            <a:fillRect/>
          </a:stretch>
        </p:blipFill>
        <p:spPr>
          <a:xfrm rot="765678">
            <a:off x="6800850" y="3543300"/>
            <a:ext cx="2414588" cy="3349625"/>
          </a:xfrm>
          <a:prstGeom prst="rect">
            <a:avLst/>
          </a:prstGeom>
          <a:noFill/>
          <a:ln w="9525">
            <a:noFill/>
          </a:ln>
        </p:spPr>
      </p:pic>
      <p:pic>
        <p:nvPicPr>
          <p:cNvPr id="3076" name="Picture 4" descr="C:\Users\ADMIN\Desktop\Giai cuu dai duong 2\5.jpg"/>
          <p:cNvPicPr>
            <a:picLocks noChangeAspect="1"/>
          </p:cNvPicPr>
          <p:nvPr/>
        </p:nvPicPr>
        <p:blipFill>
          <a:blip r:embed="rId3"/>
          <a:stretch>
            <a:fillRect/>
          </a:stretch>
        </p:blipFill>
        <p:spPr>
          <a:xfrm rot="264169" flipH="1">
            <a:off x="2024063" y="2824163"/>
            <a:ext cx="3444875" cy="4289425"/>
          </a:xfrm>
          <a:prstGeom prst="rect">
            <a:avLst/>
          </a:prstGeom>
          <a:noFill/>
          <a:ln w="9525">
            <a:noFill/>
          </a:ln>
        </p:spPr>
      </p:pic>
      <p:pic>
        <p:nvPicPr>
          <p:cNvPr id="3077" name="Picture 5" descr="C:\Users\ADMIN\Desktop\Giai cuu dai duong 2\luoi 2.png"/>
          <p:cNvPicPr>
            <a:picLocks noChangeAspect="1"/>
          </p:cNvPicPr>
          <p:nvPr/>
        </p:nvPicPr>
        <p:blipFill>
          <a:blip r:embed="rId4"/>
          <a:stretch>
            <a:fillRect/>
          </a:stretch>
        </p:blipFill>
        <p:spPr>
          <a:xfrm rot="-407624" flipH="1">
            <a:off x="6235700" y="1509713"/>
            <a:ext cx="4151313" cy="6919912"/>
          </a:xfrm>
          <a:prstGeom prst="rect">
            <a:avLst/>
          </a:prstGeom>
          <a:noFill/>
          <a:ln w="9525">
            <a:noFill/>
          </a:ln>
        </p:spPr>
      </p:pic>
      <p:sp>
        <p:nvSpPr>
          <p:cNvPr id="17" name="Rounded Rectangle 16"/>
          <p:cNvSpPr/>
          <p:nvPr/>
        </p:nvSpPr>
        <p:spPr>
          <a:xfrm>
            <a:off x="6172200" y="2971800"/>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C.A </a:t>
            </a:r>
            <a:r>
              <a:rPr kumimoji="0" lang="en-US" sz="2400" b="0" i="0" u="none" strike="noStrike" kern="1200" cap="none" spc="0" normalizeH="0" baseline="0" noProof="0" dirty="0" err="1">
                <a:ln>
                  <a:noFill/>
                </a:ln>
                <a:solidFill>
                  <a:srgbClr val="0033CC"/>
                </a:solidFill>
                <a:effectLst/>
                <a:uLnTx/>
                <a:uFillTx/>
                <a:latin typeface="+mn-lt"/>
                <a:ea typeface="+mn-ea"/>
                <a:cs typeface="+mn-cs"/>
              </a:rPr>
              <a:t>Và</a:t>
            </a:r>
            <a:r>
              <a:rPr kumimoji="0" lang="en-US" sz="2400" b="0" i="0" u="none" strike="noStrike" kern="1200" cap="none" spc="0" normalizeH="0" baseline="0" noProof="0" dirty="0">
                <a:ln>
                  <a:noFill/>
                </a:ln>
                <a:solidFill>
                  <a:srgbClr val="0033CC"/>
                </a:solidFill>
                <a:effectLst/>
                <a:uLnTx/>
                <a:uFillTx/>
                <a:latin typeface="+mn-lt"/>
                <a:ea typeface="+mn-ea"/>
                <a:cs typeface="+mn-cs"/>
              </a:rPr>
              <a:t> B </a:t>
            </a:r>
            <a:r>
              <a:rPr kumimoji="0" lang="en-US" sz="2400" b="0" i="0" u="none" strike="noStrike" kern="1200" cap="none" spc="0" normalizeH="0" baseline="0" noProof="0" dirty="0" err="1">
                <a:ln>
                  <a:noFill/>
                </a:ln>
                <a:solidFill>
                  <a:srgbClr val="0033CC"/>
                </a:solidFill>
                <a:effectLst/>
                <a:uLnTx/>
                <a:uFillTx/>
                <a:latin typeface="+mn-lt"/>
                <a:ea typeface="+mn-ea"/>
                <a:cs typeface="+mn-cs"/>
              </a:rPr>
              <a:t>đúng</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18" name="Rounded Rectangle 17"/>
          <p:cNvSpPr/>
          <p:nvPr/>
        </p:nvSpPr>
        <p:spPr>
          <a:xfrm>
            <a:off x="3792538" y="2946400"/>
            <a:ext cx="2074863" cy="20224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B.</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Kể</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tả</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hoặc</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giới</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thiệu</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sự</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vật</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sự</a:t>
            </a:r>
            <a:r>
              <a:rPr kumimoji="0" lang="en-US" sz="2400" b="1" i="0" u="none" strike="noStrike" kern="1200" cap="none" spc="0" normalizeH="0" baseline="0" noProof="0" dirty="0">
                <a:ln>
                  <a:noFill/>
                </a:ln>
                <a:solidFill>
                  <a:srgbClr val="0066FF"/>
                </a:solidFill>
                <a:effectLst/>
                <a:uLnTx/>
                <a:uFillTx/>
                <a:latin typeface="+mn-lt"/>
                <a:ea typeface="+mn-ea"/>
                <a:cs typeface="+mn-cs"/>
              </a:rPr>
              <a:t> </a:t>
            </a:r>
            <a:r>
              <a:rPr kumimoji="0" lang="en-US" sz="2400" b="1" i="0" u="none" strike="noStrike" kern="1200" cap="none" spc="0" normalizeH="0" baseline="0" noProof="0" dirty="0" err="1">
                <a:ln>
                  <a:noFill/>
                </a:ln>
                <a:solidFill>
                  <a:srgbClr val="0066FF"/>
                </a:solidFill>
                <a:effectLst/>
                <a:uLnTx/>
                <a:uFillTx/>
                <a:latin typeface="+mn-lt"/>
                <a:ea typeface="+mn-ea"/>
                <a:cs typeface="+mn-cs"/>
              </a:rPr>
              <a:t>việc</a:t>
            </a:r>
            <a:r>
              <a:rPr kumimoji="0" lang="en-US" sz="2400" b="1" i="0" u="none" strike="noStrike" kern="1200" cap="none" spc="0" normalizeH="0" baseline="0" noProof="0" dirty="0">
                <a:ln>
                  <a:noFill/>
                </a:ln>
                <a:solidFill>
                  <a:srgbClr val="0066FF"/>
                </a:solidFill>
                <a:effectLst/>
                <a:uLnTx/>
                <a:uFillTx/>
                <a:latin typeface="+mn-lt"/>
                <a:ea typeface="+mn-ea"/>
                <a:cs typeface="+mn-cs"/>
              </a:rPr>
              <a:t>.</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19" name="Rounded Rectangle 18"/>
          <p:cNvSpPr/>
          <p:nvPr/>
        </p:nvSpPr>
        <p:spPr>
          <a:xfrm>
            <a:off x="8361363" y="2930525"/>
            <a:ext cx="215423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D.A </a:t>
            </a:r>
            <a:r>
              <a:rPr kumimoji="0" lang="en-US" sz="2400" b="0" i="0" u="none" strike="noStrike" kern="1200" cap="none" spc="0" normalizeH="0" baseline="0" noProof="0" dirty="0" err="1">
                <a:ln>
                  <a:noFill/>
                </a:ln>
                <a:solidFill>
                  <a:srgbClr val="0033CC"/>
                </a:solidFill>
                <a:effectLst/>
                <a:uLnTx/>
                <a:uFillTx/>
                <a:latin typeface="+mn-lt"/>
                <a:ea typeface="+mn-ea"/>
                <a:cs typeface="+mn-cs"/>
              </a:rPr>
              <a:t>và</a:t>
            </a:r>
            <a:r>
              <a:rPr kumimoji="0" lang="en-US" sz="2400" b="0" i="0" u="none" strike="noStrike" kern="1200" cap="none" spc="0" normalizeH="0" baseline="0" noProof="0" dirty="0">
                <a:ln>
                  <a:noFill/>
                </a:ln>
                <a:solidFill>
                  <a:srgbClr val="0033CC"/>
                </a:solidFill>
                <a:effectLst/>
                <a:uLnTx/>
                <a:uFillTx/>
                <a:latin typeface="+mn-lt"/>
                <a:ea typeface="+mn-ea"/>
                <a:cs typeface="+mn-cs"/>
              </a:rPr>
              <a:t> B </a:t>
            </a:r>
            <a:r>
              <a:rPr kumimoji="0" lang="en-US" sz="2400" b="0" i="0" u="none" strike="noStrike" kern="1200" cap="none" spc="0" normalizeH="0" baseline="0" noProof="0" dirty="0" err="1">
                <a:ln>
                  <a:noFill/>
                </a:ln>
                <a:solidFill>
                  <a:srgbClr val="0033CC"/>
                </a:solidFill>
                <a:effectLst/>
                <a:uLnTx/>
                <a:uFillTx/>
                <a:latin typeface="+mn-lt"/>
                <a:ea typeface="+mn-ea"/>
                <a:cs typeface="+mn-cs"/>
              </a:rPr>
              <a:t>sai</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0" name="Rounded Rectangle 19"/>
          <p:cNvSpPr/>
          <p:nvPr/>
        </p:nvSpPr>
        <p:spPr>
          <a:xfrm>
            <a:off x="1579563" y="2921000"/>
            <a:ext cx="2057400" cy="20478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A. </a:t>
            </a:r>
            <a:r>
              <a:rPr kumimoji="0" lang="en-US" sz="2000" b="1" i="0" u="none" strike="noStrike" kern="1200" cap="none" spc="0" normalizeH="0" baseline="0" noProof="0" dirty="0" err="1">
                <a:ln>
                  <a:noFill/>
                </a:ln>
                <a:solidFill>
                  <a:srgbClr val="0066FF"/>
                </a:solidFill>
                <a:effectLst/>
                <a:uLnTx/>
                <a:uFillTx/>
                <a:latin typeface="+mn-lt"/>
                <a:ea typeface="+mn-ea"/>
                <a:cs typeface="+mn-cs"/>
              </a:rPr>
              <a:t>Nói</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lên</a:t>
            </a:r>
            <a:r>
              <a:rPr kumimoji="0" lang="en-US" sz="2000" b="1" i="0" u="none" strike="noStrike" kern="1200" cap="none" spc="0" normalizeH="0" baseline="0" noProof="0" dirty="0">
                <a:ln>
                  <a:noFill/>
                </a:ln>
                <a:solidFill>
                  <a:srgbClr val="0066FF"/>
                </a:solidFill>
                <a:effectLst/>
                <a:uLnTx/>
                <a:uFillTx/>
                <a:latin typeface="+mn-lt"/>
                <a:ea typeface="+mn-ea"/>
                <a:cs typeface="+mn-cs"/>
              </a:rPr>
              <a:t> ý </a:t>
            </a:r>
            <a:r>
              <a:rPr kumimoji="0" lang="en-US" sz="2000" b="1" i="0" u="none" strike="noStrike" kern="1200" cap="none" spc="0" normalizeH="0" baseline="0" noProof="0" dirty="0" err="1">
                <a:ln>
                  <a:noFill/>
                </a:ln>
                <a:solidFill>
                  <a:srgbClr val="0066FF"/>
                </a:solidFill>
                <a:effectLst/>
                <a:uLnTx/>
                <a:uFillTx/>
                <a:latin typeface="+mn-lt"/>
                <a:ea typeface="+mn-ea"/>
                <a:cs typeface="+mn-cs"/>
              </a:rPr>
              <a:t>kiến</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tâm</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tư</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tình</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cảm</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của</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mỗi</a:t>
            </a:r>
            <a:r>
              <a:rPr kumimoji="0" lang="en-US" sz="2000" b="1" i="0" u="none" strike="noStrike" kern="1200" cap="none" spc="0" normalizeH="0" baseline="0" noProof="0" dirty="0">
                <a:ln>
                  <a:noFill/>
                </a:ln>
                <a:solidFill>
                  <a:srgbClr val="0066FF"/>
                </a:solidFill>
                <a:effectLst/>
                <a:uLnTx/>
                <a:uFillTx/>
                <a:latin typeface="+mn-lt"/>
                <a:ea typeface="+mn-ea"/>
                <a:cs typeface="+mn-cs"/>
              </a:rPr>
              <a:t> </a:t>
            </a:r>
            <a:r>
              <a:rPr kumimoji="0" lang="en-US" sz="2000" b="1" i="0" u="none" strike="noStrike" kern="1200" cap="none" spc="0" normalizeH="0" baseline="0" noProof="0" dirty="0" err="1">
                <a:ln>
                  <a:noFill/>
                </a:ln>
                <a:solidFill>
                  <a:srgbClr val="0066FF"/>
                </a:solidFill>
                <a:effectLst/>
                <a:uLnTx/>
                <a:uFillTx/>
                <a:latin typeface="+mn-lt"/>
                <a:ea typeface="+mn-ea"/>
                <a:cs typeface="+mn-cs"/>
              </a:rPr>
              <a:t>người</a:t>
            </a:r>
            <a:r>
              <a:rPr kumimoji="0" lang="en-US" sz="2000" b="1" i="0" u="none" strike="noStrike" kern="1200" cap="none" spc="0" normalizeH="0" baseline="0" noProof="0" dirty="0">
                <a:ln>
                  <a:noFill/>
                </a:ln>
                <a:solidFill>
                  <a:srgbClr val="0066FF"/>
                </a:solidFill>
                <a:effectLst/>
                <a:uLnTx/>
                <a:uFillTx/>
                <a:latin typeface="+mn-lt"/>
                <a:ea typeface="+mn-ea"/>
                <a:cs typeface="+mn-cs"/>
              </a:rPr>
              <a:t>.</a:t>
            </a:r>
            <a:endParaRPr kumimoji="0" lang="en-US" sz="2000" b="1" i="0" u="none" strike="noStrike" kern="1200" cap="none" spc="0" normalizeH="0" baseline="0" noProof="0" dirty="0">
              <a:ln>
                <a:noFill/>
              </a:ln>
              <a:solidFill>
                <a:srgbClr val="0066FF"/>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33CC"/>
              </a:solidFill>
              <a:effectLst/>
              <a:uLnTx/>
              <a:uFillTx/>
              <a:latin typeface="+mn-lt"/>
              <a:ea typeface="+mn-ea"/>
              <a:cs typeface="+mn-cs"/>
            </a:endParaRPr>
          </a:p>
        </p:txBody>
      </p:sp>
      <p:pic>
        <p:nvPicPr>
          <p:cNvPr id="21" name="Picture 11" descr="C:\Users\ADMIN\Desktop\Giai cuu dai duong 2\seashell-border-3827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100" y="0"/>
            <a:ext cx="60198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7" name="Picture 2" descr="C:\Users\ADMIN\Desktop\Phan Thi Do Uyen\Giai cuu dai duong\Picture2.png">
            <a:hlinkClick r:id="" action="ppaction://hlinkshowjump?jump=nextslide"/>
          </p:cNvPr>
          <p:cNvPicPr>
            <a:picLocks noChangeAspect="1"/>
          </p:cNvPicPr>
          <p:nvPr/>
        </p:nvPicPr>
        <p:blipFill>
          <a:blip r:embed="rId6"/>
          <a:stretch>
            <a:fillRect/>
          </a:stretch>
        </p:blipFill>
        <p:spPr>
          <a:xfrm>
            <a:off x="9372600" y="5116513"/>
            <a:ext cx="1362075" cy="1790700"/>
          </a:xfrm>
          <a:prstGeom prst="rect">
            <a:avLst/>
          </a:prstGeom>
          <a:noFill/>
          <a:ln w="9525">
            <a:noFill/>
          </a:ln>
        </p:spPr>
      </p:pic>
      <p:pic>
        <p:nvPicPr>
          <p:cNvPr id="13" name="FF9B3810.wav">
            <a:hlinkClick r:id="" action="ppaction://media"/>
          </p:cNvPr>
          <p:cNvPicPr>
            <a:picLocks noChangeAspect="1"/>
          </p:cNvPicPr>
          <p:nvPr>
            <a:wavAudioFile r:embed="rId7" name="FF9B039A.wav"/>
          </p:nvPr>
        </p:nvPicPr>
        <p:blipFill>
          <a:blip r:embed="rId8"/>
          <a:stretch>
            <a:fillRect/>
          </a:stretch>
        </p:blipFill>
        <p:spPr>
          <a:xfrm>
            <a:off x="12954000" y="3857625"/>
            <a:ext cx="609600" cy="812800"/>
          </a:xfrm>
          <a:prstGeom prst="rect">
            <a:avLst/>
          </a:prstGeom>
          <a:noFill/>
          <a:ln w="9525">
            <a:noFill/>
          </a:ln>
        </p:spPr>
      </p:pic>
      <p:pic>
        <p:nvPicPr>
          <p:cNvPr id="24589" name="Picture 2" descr="C:\Users\ADMIN\Desktop\Doremon cau ca ( trac nghiem )\Picture1 (2).png"/>
          <p:cNvPicPr>
            <a:picLocks noChangeAspect="1"/>
          </p:cNvPicPr>
          <p:nvPr/>
        </p:nvPicPr>
        <p:blipFill>
          <a:blip r:embed="rId9"/>
          <a:stretch>
            <a:fillRect/>
          </a:stretch>
        </p:blipFill>
        <p:spPr>
          <a:xfrm>
            <a:off x="2109788" y="736600"/>
            <a:ext cx="785812" cy="1168400"/>
          </a:xfrm>
          <a:prstGeom prst="rect">
            <a:avLst/>
          </a:prstGeom>
          <a:noFill/>
          <a:ln w="9525">
            <a:noFill/>
          </a:ln>
        </p:spPr>
      </p:pic>
      <p:grpSp>
        <p:nvGrpSpPr>
          <p:cNvPr id="15" name="times up"/>
          <p:cNvGrpSpPr/>
          <p:nvPr/>
        </p:nvGrpSpPr>
        <p:grpSpPr>
          <a:xfrm>
            <a:off x="2111375" y="177800"/>
            <a:ext cx="757238" cy="500063"/>
            <a:chOff x="2989747" y="438150"/>
            <a:chExt cx="1572029" cy="683752"/>
          </a:xfrm>
        </p:grpSpPr>
        <p:sp>
          <p:nvSpPr>
            <p:cNvPr id="16" name="Rounded Rectangle 15"/>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2800" b="0" i="0" u="none" strike="noStrike" kern="1200" cap="none" spc="0" normalizeH="0" baseline="0" noProof="0" dirty="0">
                <a:ln>
                  <a:noFill/>
                </a:ln>
                <a:solidFill>
                  <a:schemeClr val="lt1"/>
                </a:solidFill>
                <a:effectLst/>
                <a:uLnTx/>
                <a:uFillTx/>
                <a:latin typeface="+mn-lt"/>
                <a:ea typeface="+mn-ea"/>
                <a:cs typeface="Arial" panose="020B0604020202020204" pitchFamily="34" charset="0"/>
              </a:endParaRPr>
            </a:p>
          </p:txBody>
        </p:sp>
        <p:sp>
          <p:nvSpPr>
            <p:cNvPr id="23" name="Rounded Rectangle 22"/>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GB" altLang="x-none" sz="1100" dirty="0">
                  <a:solidFill>
                    <a:srgbClr val="FFFFFF"/>
                  </a:solidFill>
                  <a:latin typeface="Calibri" panose="020F0502020204030204" pitchFamily="34" charset="0"/>
                  <a:cs typeface="Arial" panose="020B0604020202020204" pitchFamily="34" charset="0"/>
                </a:rPr>
                <a:t>Bắt đầu!</a:t>
              </a:r>
              <a:endParaRPr lang="en-GB" altLang="x-none" sz="1100" dirty="0">
                <a:solidFill>
                  <a:srgbClr val="FFFFFF"/>
                </a:solidFill>
                <a:latin typeface="Calibri" panose="020F0502020204030204" pitchFamily="34" charset="0"/>
                <a:ea typeface="Arial" panose="020B0604020202020204" pitchFamily="34" charset="0"/>
              </a:endParaRPr>
            </a:p>
          </p:txBody>
        </p:sp>
      </p:grpSp>
      <p:pic>
        <p:nvPicPr>
          <p:cNvPr id="24" name="Picture 3" descr="C:\Users\ADMIN\Desktop\Picture2.png"/>
          <p:cNvPicPr>
            <a:picLocks noChangeAspect="1"/>
          </p:cNvPicPr>
          <p:nvPr/>
        </p:nvPicPr>
        <p:blipFill>
          <a:blip r:embed="rId10"/>
          <a:stretch>
            <a:fillRect/>
          </a:stretch>
        </p:blipFill>
        <p:spPr>
          <a:xfrm>
            <a:off x="2182813" y="960438"/>
            <a:ext cx="639762" cy="852487"/>
          </a:xfrm>
          <a:prstGeom prst="rect">
            <a:avLst/>
          </a:prstGeom>
          <a:noFill/>
          <a:ln w="9525">
            <a:noFill/>
          </a:ln>
        </p:spPr>
      </p:pic>
      <p:grpSp>
        <p:nvGrpSpPr>
          <p:cNvPr id="24592" name="Group 24"/>
          <p:cNvGrpSpPr/>
          <p:nvPr/>
        </p:nvGrpSpPr>
        <p:grpSpPr>
          <a:xfrm>
            <a:off x="2457450" y="944563"/>
            <a:ext cx="90488" cy="101600"/>
            <a:chOff x="2455863" y="2411803"/>
            <a:chExt cx="566738" cy="566738"/>
          </a:xfrm>
        </p:grpSpPr>
        <p:sp>
          <p:nvSpPr>
            <p:cNvPr id="24614"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15"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16"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4617"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4618"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4593" name="Group 31"/>
          <p:cNvGrpSpPr/>
          <p:nvPr/>
        </p:nvGrpSpPr>
        <p:grpSpPr>
          <a:xfrm>
            <a:off x="2459038" y="1681163"/>
            <a:ext cx="90487" cy="101600"/>
            <a:chOff x="2455863" y="2411803"/>
            <a:chExt cx="566738" cy="566738"/>
          </a:xfrm>
        </p:grpSpPr>
        <p:sp>
          <p:nvSpPr>
            <p:cNvPr id="24609"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10"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11"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4612"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4613"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4594" name="Group 37"/>
          <p:cNvGrpSpPr/>
          <p:nvPr/>
        </p:nvGrpSpPr>
        <p:grpSpPr>
          <a:xfrm>
            <a:off x="2755900" y="1335088"/>
            <a:ext cx="90488" cy="103187"/>
            <a:chOff x="2455863" y="2411803"/>
            <a:chExt cx="566738" cy="566738"/>
          </a:xfrm>
        </p:grpSpPr>
        <p:sp>
          <p:nvSpPr>
            <p:cNvPr id="24604"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05"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06"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4607"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4608"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4595" name="Group 43"/>
          <p:cNvGrpSpPr/>
          <p:nvPr/>
        </p:nvGrpSpPr>
        <p:grpSpPr>
          <a:xfrm>
            <a:off x="2185988" y="1368425"/>
            <a:ext cx="90487" cy="103188"/>
            <a:chOff x="2455863" y="2411803"/>
            <a:chExt cx="566738" cy="566738"/>
          </a:xfrm>
        </p:grpSpPr>
        <p:sp>
          <p:nvSpPr>
            <p:cNvPr id="24599"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00"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4601"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4602"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4603"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sp>
        <p:nvSpPr>
          <p:cNvPr id="24596" name="Oval 107"/>
          <p:cNvSpPr/>
          <p:nvPr/>
        </p:nvSpPr>
        <p:spPr>
          <a:xfrm>
            <a:off x="2468563" y="1331913"/>
            <a:ext cx="68262" cy="76200"/>
          </a:xfrm>
          <a:prstGeom prst="ellipse">
            <a:avLst/>
          </a:prstGeom>
          <a:solidFill>
            <a:srgbClr val="5D5C5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51" name="Explosion 2 50"/>
          <p:cNvSpPr/>
          <p:nvPr/>
        </p:nvSpPr>
        <p:spPr>
          <a:xfrm>
            <a:off x="2611438" y="4264025"/>
            <a:ext cx="2362200" cy="20748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mn-lt"/>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mn-lt"/>
              <a:ea typeface="+mn-ea"/>
              <a:cs typeface="+mn-cs"/>
            </a:endParaRPr>
          </a:p>
        </p:txBody>
      </p:sp>
      <p:sp>
        <p:nvSpPr>
          <p:cNvPr id="52" name="TextBox 51"/>
          <p:cNvSpPr txBox="1"/>
          <p:nvPr/>
        </p:nvSpPr>
        <p:spPr>
          <a:xfrm>
            <a:off x="3114675" y="252413"/>
            <a:ext cx="6105525" cy="127793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eaLnBrk="0" hangingPunct="0">
              <a:lnSpc>
                <a:spcPct val="100000"/>
              </a:lnSpc>
              <a:spcBef>
                <a:spcPct val="0"/>
              </a:spcBef>
              <a:spcAft>
                <a:spcPts val="600"/>
              </a:spcAft>
              <a:buFontTx/>
              <a:buNone/>
            </a:pPr>
            <a:r>
              <a:rPr lang="en-US" altLang="en-US" sz="2400" b="1" u="sng" dirty="0">
                <a:solidFill>
                  <a:srgbClr val="0033CC"/>
                </a:solidFill>
                <a:latin typeface="Times New Roman" panose="02020603050405020304" pitchFamily="18" charset="0"/>
                <a:cs typeface="Times New Roman" panose="02020603050405020304" pitchFamily="18" charset="0"/>
              </a:rPr>
              <a:t>Câu 4 :</a:t>
            </a:r>
            <a:r>
              <a:rPr lang="en-US" altLang="en-US" sz="2400" b="1" dirty="0">
                <a:solidFill>
                  <a:srgbClr val="0033CC"/>
                </a:solidFill>
                <a:latin typeface="Times New Roman" panose="02020603050405020304" pitchFamily="18" charset="0"/>
                <a:cs typeface="Times New Roman" panose="02020603050405020304" pitchFamily="18" charset="0"/>
              </a:rPr>
              <a:t> Câu sau đây dùng để l</a:t>
            </a:r>
            <a:r>
              <a:rPr lang="en-US" altLang="en-US" sz="2400" b="1" dirty="0">
                <a:solidFill>
                  <a:srgbClr val="0033CC"/>
                </a:solidFill>
                <a:latin typeface="Times New Roman" panose="02020603050405020304" pitchFamily="18" charset="0"/>
                <a:ea typeface="Times New Roman" panose="02020603050405020304" pitchFamily="18" charset="0"/>
              </a:rPr>
              <a:t>à</a:t>
            </a:r>
            <a:r>
              <a:rPr lang="en-US" altLang="en-US" sz="2400" b="1" dirty="0">
                <a:solidFill>
                  <a:srgbClr val="0033CC"/>
                </a:solidFill>
                <a:latin typeface="Times New Roman" panose="02020603050405020304" pitchFamily="18" charset="0"/>
                <a:cs typeface="Times New Roman" panose="02020603050405020304" pitchFamily="18" charset="0"/>
              </a:rPr>
              <a:t>m gì ?</a:t>
            </a:r>
            <a:endParaRPr lang="en-US" altLang="en-US" sz="2400" b="1" dirty="0">
              <a:solidFill>
                <a:srgbClr val="0033CC"/>
              </a:solidFill>
              <a:latin typeface="Times New Roman" panose="02020603050405020304" pitchFamily="18" charset="0"/>
              <a:cs typeface="Times New Roman" panose="02020603050405020304" pitchFamily="18" charset="0"/>
            </a:endParaRPr>
          </a:p>
          <a:p>
            <a:pPr marL="0" lvl="0" indent="0" algn="ctr" eaLnBrk="0" hangingPunct="0">
              <a:lnSpc>
                <a:spcPct val="100000"/>
              </a:lnSpc>
              <a:spcBef>
                <a:spcPct val="0"/>
              </a:spcBef>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Em mong đến tết để được cùng ba, mẹ </a:t>
            </a:r>
            <a:endParaRPr lang="en-US" altLang="en-US" sz="2400" b="1" dirty="0">
              <a:latin typeface="Times New Roman" panose="02020603050405020304" pitchFamily="18" charset="0"/>
              <a:cs typeface="Times New Roman" panose="02020603050405020304" pitchFamily="18" charset="0"/>
            </a:endParaRPr>
          </a:p>
          <a:p>
            <a:pPr marL="0" lvl="0" indent="0" algn="ctr" eaLnBrk="0" hangingPunct="0">
              <a:lnSpc>
                <a:spcPct val="100000"/>
              </a:lnSpc>
              <a:spcBef>
                <a:spcPct val="0"/>
              </a:spcBef>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đi chúc tết ông b</a:t>
            </a:r>
            <a:r>
              <a:rPr lang="en-US" altLang="en-US" sz="2400" b="1" dirty="0">
                <a:latin typeface="Times New Roman" panose="02020603050405020304" pitchFamily="18" charset="0"/>
                <a:ea typeface="Times New Roman" panose="02020603050405020304" pitchFamily="18" charset="0"/>
              </a:rPr>
              <a:t>à</a:t>
            </a:r>
            <a:r>
              <a:rPr lang="en-US" altLang="en-US" sz="2400" b="1"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199925" s="0" l="0"/>
                                      </p:by>
                                    </p:animClr>
                                    <p:animClr clrSpc="hsl" dir="cw">
                                      <p:cBhvr>
                                        <p:cTn id="72" dur="500" fill="hold"/>
                                        <p:tgtEl>
                                          <p:spTgt spid="20"/>
                                        </p:tgtEl>
                                        <p:attrNameLst>
                                          <p:attrName>fillcolor</p:attrName>
                                        </p:attrNameLst>
                                      </p:cBhvr>
                                      <p:by>
                                        <p:hsl h="7199925" s="0" l="0"/>
                                      </p:by>
                                    </p:animClr>
                                    <p:animClr clrSpc="hsl" dir="cw">
                                      <p:cBhvr>
                                        <p:cTn id="73" dur="500" fill="hold"/>
                                        <p:tgtEl>
                                          <p:spTgt spid="20"/>
                                        </p:tgtEl>
                                        <p:attrNameLst>
                                          <p:attrName>stroke.color</p:attrName>
                                        </p:attrNameLst>
                                      </p:cBhvr>
                                      <p:by>
                                        <p:hsl h="7199925" s="0" l="0"/>
                                      </p:by>
                                    </p:animClr>
                                    <p:set>
                                      <p:cBhvr>
                                        <p:cTn id="74" dur="500" fill="hold"/>
                                        <p:tgtEl>
                                          <p:spTgt spid="20"/>
                                        </p:tgtEl>
                                        <p:attrNameLst>
                                          <p:attrName>fill.type</p:attrName>
                                        </p:attrNameLst>
                                      </p:cBhvr>
                                      <p:to>
                                        <p:strVal val="solid"/>
                                      </p:to>
                                    </p:set>
                                  </p:childTnLst>
                                </p:cTn>
                              </p:par>
                              <p:par>
                                <p:cTn id="75" presetID="1" presetClass="mediacall" presetSubtype="0" fill="hold" nodeType="withEffect">
                                  <p:stCondLst>
                                    <p:cond delay="0"/>
                                  </p:stCondLst>
                                  <p:childTnLst>
                                    <p:cmd type="call" cmd="playFrom(0.0)">
                                      <p:cBhvr>
                                        <p:cTn id="76" dur="4744" fill="hold"/>
                                        <p:tgtEl>
                                          <p:spTgt spid="13"/>
                                        </p:tgtEl>
                                      </p:cBhvr>
                                    </p:cmd>
                                  </p:childTnLst>
                                </p:cTn>
                              </p:par>
                              <p:par>
                                <p:cTn id="77" presetID="2" presetClass="exit" presetSubtype="1" fill="hold" nodeType="withEffect">
                                  <p:stCondLst>
                                    <p:cond delay="0"/>
                                  </p:stCondLst>
                                  <p:childTnLst>
                                    <p:anim calcmode="lin" valueType="num">
                                      <p:cBhvr additive="base">
                                        <p:cTn id="78" dur="3000"/>
                                        <p:tgtEl>
                                          <p:spTgt spid="3077"/>
                                        </p:tgtEl>
                                        <p:attrNameLst>
                                          <p:attrName>ppt_x</p:attrName>
                                        </p:attrNameLst>
                                      </p:cBhvr>
                                      <p:tavLst>
                                        <p:tav tm="0">
                                          <p:val>
                                            <p:strVal val="ppt_x"/>
                                          </p:val>
                                        </p:tav>
                                        <p:tav tm="100000">
                                          <p:val>
                                            <p:strVal val="ppt_x"/>
                                          </p:val>
                                        </p:tav>
                                      </p:tavLst>
                                    </p:anim>
                                    <p:anim calcmode="lin" valueType="num">
                                      <p:cBhvr additive="base">
                                        <p:cTn id="79" dur="3000"/>
                                        <p:tgtEl>
                                          <p:spTgt spid="3077"/>
                                        </p:tgtEl>
                                        <p:attrNameLst>
                                          <p:attrName>ppt_y</p:attrName>
                                        </p:attrNameLst>
                                      </p:cBhvr>
                                      <p:tavLst>
                                        <p:tav tm="0">
                                          <p:val>
                                            <p:strVal val="ppt_y"/>
                                          </p:val>
                                        </p:tav>
                                        <p:tav tm="100000">
                                          <p:val>
                                            <p:strVal val="0-ppt_h/2"/>
                                          </p:val>
                                        </p:tav>
                                      </p:tavLst>
                                    </p:anim>
                                    <p:set>
                                      <p:cBhvr>
                                        <p:cTn id="80" dur="1" fill="hold">
                                          <p:stCondLst>
                                            <p:cond delay="2999"/>
                                          </p:stCondLst>
                                        </p:cTn>
                                        <p:tgtEl>
                                          <p:spTgt spid="3077"/>
                                        </p:tgtEl>
                                        <p:attrNameLst>
                                          <p:attrName>style.visibility</p:attrName>
                                        </p:attrNameLst>
                                      </p:cBhvr>
                                      <p:to>
                                        <p:strVal val="hidden"/>
                                      </p:to>
                                    </p:set>
                                  </p:childTnLst>
                                </p:cTn>
                              </p:par>
                              <p:par>
                                <p:cTn id="81" presetID="35" presetClass="path" presetSubtype="0" accel="50000" decel="50000" fill="hold" nodeType="withEffect">
                                  <p:stCondLst>
                                    <p:cond delay="0"/>
                                  </p:stCondLst>
                                  <p:childTnLst>
                                    <p:animMotion origin="layout" path="M 0 0 L -0.25 0 E" pathEditMode="relative" ptsTypes="">
                                      <p:cBhvr>
                                        <p:cTn id="8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9"/>
                                        </p:tgtEl>
                                      </p:cBhvr>
                                    </p:animEffect>
                                    <p:anim calcmode="lin" valueType="num">
                                      <p:cBhvr>
                                        <p:cTn id="88" dur="1000"/>
                                        <p:tgtEl>
                                          <p:spTgt spid="19"/>
                                        </p:tgtEl>
                                        <p:attrNameLst>
                                          <p:attrName>ppt_x</p:attrName>
                                        </p:attrNameLst>
                                      </p:cBhvr>
                                      <p:tavLst>
                                        <p:tav tm="0">
                                          <p:val>
                                            <p:strVal val="ppt_x"/>
                                          </p:val>
                                        </p:tav>
                                        <p:tav tm="100000">
                                          <p:val>
                                            <p:strVal val="ppt_x"/>
                                          </p:val>
                                        </p:tav>
                                      </p:tavLst>
                                    </p:anim>
                                    <p:anim calcmode="lin" valueType="num">
                                      <p:cBhvr>
                                        <p:cTn id="89" dur="1000"/>
                                        <p:tgtEl>
                                          <p:spTgt spid="19"/>
                                        </p:tgtEl>
                                        <p:attrNameLst>
                                          <p:attrName>ppt_y</p:attrName>
                                        </p:attrNameLst>
                                      </p:cBhvr>
                                      <p:tavLst>
                                        <p:tav tm="0">
                                          <p:val>
                                            <p:strVal val="ppt_y"/>
                                          </p:val>
                                        </p:tav>
                                        <p:tav tm="100000">
                                          <p:val>
                                            <p:strVal val="ppt_y+.1"/>
                                          </p:val>
                                        </p:tav>
                                      </p:tavLst>
                                    </p:anim>
                                    <p:set>
                                      <p:cBhvr>
                                        <p:cTn id="9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4"/>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51" grpId="0" animBg="1"/>
      <p:bldP spid="51" grpId="1"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descr="C:\Users\ADMIN\Desktop\Giai cuu dai duong 2\underwater-vector-background.jpg"/>
          <p:cNvPicPr>
            <a:picLocks noChangeAspect="1"/>
          </p:cNvPicPr>
          <p:nvPr/>
        </p:nvPicPr>
        <p:blipFill>
          <a:blip r:embed="rId1"/>
          <a:stretch>
            <a:fillRect/>
          </a:stretch>
        </p:blipFill>
        <p:spPr>
          <a:xfrm>
            <a:off x="1524000" y="-228600"/>
            <a:ext cx="9144000" cy="7518400"/>
          </a:xfrm>
          <a:prstGeom prst="rect">
            <a:avLst/>
          </a:prstGeom>
          <a:noFill/>
          <a:ln w="9525">
            <a:noFill/>
          </a:ln>
        </p:spPr>
      </p:pic>
      <p:pic>
        <p:nvPicPr>
          <p:cNvPr id="2051" name="Picture 3" descr="C:\Users\ADMIN\Desktop\Giai cuu dai duong 2\7a.jpg"/>
          <p:cNvPicPr>
            <a:picLocks noChangeAspect="1"/>
          </p:cNvPicPr>
          <p:nvPr/>
        </p:nvPicPr>
        <p:blipFill>
          <a:blip r:embed="rId2"/>
          <a:stretch>
            <a:fillRect/>
          </a:stretch>
        </p:blipFill>
        <p:spPr>
          <a:xfrm>
            <a:off x="2971800" y="3732213"/>
            <a:ext cx="2286000" cy="2606675"/>
          </a:xfrm>
          <a:prstGeom prst="rect">
            <a:avLst/>
          </a:prstGeom>
          <a:noFill/>
          <a:ln w="9525">
            <a:noFill/>
          </a:ln>
        </p:spPr>
      </p:pic>
      <p:pic>
        <p:nvPicPr>
          <p:cNvPr id="2052" name="Picture 4" descr="C:\Users\ADMIN\Desktop\Giai cuu dai duong 2\7.png"/>
          <p:cNvPicPr>
            <a:picLocks noChangeAspect="1"/>
          </p:cNvPicPr>
          <p:nvPr/>
        </p:nvPicPr>
        <p:blipFill>
          <a:blip r:embed="rId3"/>
          <a:stretch>
            <a:fillRect/>
          </a:stretch>
        </p:blipFill>
        <p:spPr>
          <a:xfrm>
            <a:off x="7924800" y="4343400"/>
            <a:ext cx="1308100" cy="1743075"/>
          </a:xfrm>
          <a:prstGeom prst="rect">
            <a:avLst/>
          </a:prstGeom>
          <a:noFill/>
          <a:ln w="9525">
            <a:noFill/>
          </a:ln>
        </p:spPr>
      </p:pic>
      <p:pic>
        <p:nvPicPr>
          <p:cNvPr id="2053" name="Picture 5" descr="C:\Users\ADMIN\Desktop\Giai cuu dai duong 2\8.jpg"/>
          <p:cNvPicPr>
            <a:picLocks noChangeAspect="1"/>
          </p:cNvPicPr>
          <p:nvPr/>
        </p:nvPicPr>
        <p:blipFill>
          <a:blip r:embed="rId4"/>
          <a:stretch>
            <a:fillRect/>
          </a:stretch>
        </p:blipFill>
        <p:spPr>
          <a:xfrm>
            <a:off x="6000750" y="4860925"/>
            <a:ext cx="1771650" cy="1841500"/>
          </a:xfrm>
          <a:prstGeom prst="rect">
            <a:avLst/>
          </a:prstGeom>
          <a:noFill/>
          <a:ln w="9525">
            <a:noFill/>
          </a:ln>
        </p:spPr>
      </p:pic>
      <p:pic>
        <p:nvPicPr>
          <p:cNvPr id="18" name="Picture 6" descr="C:\Users\ADMIN\Desktop\Giai cuu dai duong 2\Luoi.png"/>
          <p:cNvPicPr>
            <a:picLocks noChangeAspect="1"/>
          </p:cNvPicPr>
          <p:nvPr/>
        </p:nvPicPr>
        <p:blipFill>
          <a:blip r:embed="rId5"/>
          <a:stretch>
            <a:fillRect/>
          </a:stretch>
        </p:blipFill>
        <p:spPr>
          <a:xfrm>
            <a:off x="4953000" y="-1346200"/>
            <a:ext cx="6276975" cy="10769600"/>
          </a:xfrm>
          <a:prstGeom prst="rect">
            <a:avLst/>
          </a:prstGeom>
          <a:noFill/>
          <a:ln w="9525">
            <a:noFill/>
          </a:ln>
        </p:spPr>
      </p:pic>
      <p:pic>
        <p:nvPicPr>
          <p:cNvPr id="25607" name="Picture 2" descr="C:\Users\ADMIN\Desktop\Phan Thi Do Uyen\Giai cuu dai duong\Picture2.png">
            <a:hlinkClick r:id="" action="ppaction://hlinkshowjump?jump=nextslide"/>
          </p:cNvPr>
          <p:cNvPicPr>
            <a:picLocks noChangeAspect="1"/>
          </p:cNvPicPr>
          <p:nvPr/>
        </p:nvPicPr>
        <p:blipFill>
          <a:blip r:embed="rId6"/>
          <a:stretch>
            <a:fillRect/>
          </a:stretch>
        </p:blipFill>
        <p:spPr>
          <a:xfrm>
            <a:off x="9372600" y="5156200"/>
            <a:ext cx="1362075" cy="1790700"/>
          </a:xfrm>
          <a:prstGeom prst="rect">
            <a:avLst/>
          </a:prstGeom>
          <a:noFill/>
          <a:ln w="9525">
            <a:noFill/>
          </a:ln>
        </p:spPr>
      </p:pic>
      <p:pic>
        <p:nvPicPr>
          <p:cNvPr id="20" name="Picture 11" descr="C:\Users\ADMIN\Desktop\Giai cuu dai duong 2\seashell-border-3827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76200"/>
            <a:ext cx="6019800" cy="2743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609" name="TextBox 20"/>
          <p:cNvSpPr txBox="1"/>
          <p:nvPr/>
        </p:nvSpPr>
        <p:spPr>
          <a:xfrm>
            <a:off x="4191000" y="939800"/>
            <a:ext cx="4191000" cy="523875"/>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eaLnBrk="0" hangingPunct="0">
              <a:lnSpc>
                <a:spcPct val="100000"/>
              </a:lnSpc>
              <a:spcBef>
                <a:spcPct val="0"/>
              </a:spcBef>
              <a:buFontTx/>
              <a:buNone/>
            </a:pPr>
            <a:r>
              <a:rPr lang="en-US" altLang="en-US" dirty="0">
                <a:solidFill>
                  <a:srgbClr val="FF0000"/>
                </a:solidFill>
                <a:latin typeface="Arial" panose="020B0604020202020204" pitchFamily="34" charset="0"/>
              </a:rPr>
              <a:t>Câu kể dùng để làm gì?</a:t>
            </a:r>
            <a:endParaRPr lang="en-US" altLang="en-US" dirty="0">
              <a:solidFill>
                <a:srgbClr val="FF0000"/>
              </a:solidFill>
              <a:latin typeface="Arial" panose="020B0604020202020204" pitchFamily="34" charset="0"/>
            </a:endParaRPr>
          </a:p>
        </p:txBody>
      </p:sp>
      <p:sp>
        <p:nvSpPr>
          <p:cNvPr id="22" name="Rounded Rectangle 21"/>
          <p:cNvSpPr/>
          <p:nvPr/>
        </p:nvSpPr>
        <p:spPr>
          <a:xfrm>
            <a:off x="1676400" y="2854325"/>
            <a:ext cx="1981200" cy="292735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rgbClr val="0033CC"/>
                </a:solidFill>
                <a:effectLst/>
                <a:uLnTx/>
                <a:uFillTx/>
                <a:latin typeface="+mn-lt"/>
                <a:ea typeface="+mn-ea"/>
                <a:cs typeface="+mn-cs"/>
              </a:rPr>
              <a:t>Kể</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tả</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hoặc</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giới</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thiệu</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về</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sự</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vật</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sự</a:t>
            </a:r>
            <a:r>
              <a:rPr kumimoji="0" lang="en-US" sz="2400" b="1" i="0" u="none" strike="noStrike" kern="1200" cap="none" spc="0" normalizeH="0" baseline="0" noProof="0" dirty="0">
                <a:ln>
                  <a:noFill/>
                </a:ln>
                <a:solidFill>
                  <a:srgbClr val="0033CC"/>
                </a:solidFill>
                <a:effectLst/>
                <a:uLnTx/>
                <a:uFillTx/>
                <a:latin typeface="+mn-lt"/>
                <a:ea typeface="+mn-ea"/>
                <a:cs typeface="+mn-cs"/>
              </a:rPr>
              <a:t> </a:t>
            </a:r>
            <a:r>
              <a:rPr kumimoji="0" lang="en-US" sz="2400" b="1" i="0" u="none" strike="noStrike" kern="1200" cap="none" spc="0" normalizeH="0" baseline="0" noProof="0" dirty="0" err="1">
                <a:ln>
                  <a:noFill/>
                </a:ln>
                <a:solidFill>
                  <a:srgbClr val="0033CC"/>
                </a:solidFill>
                <a:effectLst/>
                <a:uLnTx/>
                <a:uFillTx/>
                <a:latin typeface="+mn-lt"/>
                <a:ea typeface="+mn-ea"/>
                <a:cs typeface="+mn-cs"/>
              </a:rPr>
              <a:t>việc</a:t>
            </a:r>
            <a:r>
              <a:rPr kumimoji="0" lang="en-US" sz="2400" b="1" i="0" u="none" strike="noStrike" kern="1200" cap="none" spc="0" normalizeH="0" baseline="0" noProof="0" dirty="0">
                <a:ln>
                  <a:noFill/>
                </a:ln>
                <a:solidFill>
                  <a:srgbClr val="0033CC"/>
                </a:solidFill>
                <a:effectLst/>
                <a:uLnTx/>
                <a:uFillTx/>
                <a:latin typeface="+mn-lt"/>
                <a:ea typeface="+mn-ea"/>
                <a:cs typeface="+mn-cs"/>
              </a:rPr>
              <a:t>.</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3" name="Rounded Rectangle 22"/>
          <p:cNvSpPr/>
          <p:nvPr/>
        </p:nvSpPr>
        <p:spPr>
          <a:xfrm>
            <a:off x="3865563" y="2854325"/>
            <a:ext cx="2154238" cy="292735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rgbClr val="0070C0"/>
                </a:solidFill>
                <a:effectLst/>
                <a:uLnTx/>
                <a:uFillTx/>
                <a:latin typeface="+mn-lt"/>
                <a:ea typeface="+mn-ea"/>
                <a:cs typeface="+mn-cs"/>
              </a:rPr>
              <a:t>Nói</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lên</a:t>
            </a:r>
            <a:r>
              <a:rPr kumimoji="0" lang="en-US" sz="2400" b="1" i="0" u="none" strike="noStrike" kern="1200" cap="none" spc="0" normalizeH="0" baseline="0" noProof="0" dirty="0">
                <a:ln>
                  <a:noFill/>
                </a:ln>
                <a:solidFill>
                  <a:srgbClr val="0070C0"/>
                </a:solidFill>
                <a:effectLst/>
                <a:uLnTx/>
                <a:uFillTx/>
                <a:latin typeface="+mn-lt"/>
                <a:ea typeface="+mn-ea"/>
                <a:cs typeface="+mn-cs"/>
              </a:rPr>
              <a:t> ý </a:t>
            </a:r>
            <a:r>
              <a:rPr kumimoji="0" lang="en-US" sz="2400" b="1" i="0" u="none" strike="noStrike" kern="1200" cap="none" spc="0" normalizeH="0" baseline="0" noProof="0" dirty="0" err="1">
                <a:ln>
                  <a:noFill/>
                </a:ln>
                <a:solidFill>
                  <a:srgbClr val="0070C0"/>
                </a:solidFill>
                <a:effectLst/>
                <a:uLnTx/>
                <a:uFillTx/>
                <a:latin typeface="+mn-lt"/>
                <a:ea typeface="+mn-ea"/>
                <a:cs typeface="+mn-cs"/>
              </a:rPr>
              <a:t>kiến</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hoặc</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tâm</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tư</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tình</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cảm</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của</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mỗi</a:t>
            </a:r>
            <a:r>
              <a:rPr kumimoji="0" 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sz="2400" b="1" i="0" u="none" strike="noStrike" kern="1200" cap="none" spc="0" normalizeH="0" baseline="0" noProof="0" dirty="0" err="1">
                <a:ln>
                  <a:noFill/>
                </a:ln>
                <a:solidFill>
                  <a:srgbClr val="0070C0"/>
                </a:solidFill>
                <a:effectLst/>
                <a:uLnTx/>
                <a:uFillTx/>
                <a:latin typeface="+mn-lt"/>
                <a:ea typeface="+mn-ea"/>
                <a:cs typeface="+mn-cs"/>
              </a:rPr>
              <a:t>người</a:t>
            </a:r>
            <a:r>
              <a:rPr kumimoji="0" lang="en-US" sz="2400" b="1" i="0" u="none" strike="noStrike" kern="1200" cap="none" spc="0" normalizeH="0" baseline="0" noProof="0" dirty="0">
                <a:ln>
                  <a:noFill/>
                </a:ln>
                <a:solidFill>
                  <a:srgbClr val="0070C0"/>
                </a:solidFill>
                <a:effectLst/>
                <a:uLnTx/>
                <a:uFillTx/>
                <a:latin typeface="+mn-lt"/>
                <a:ea typeface="+mn-ea"/>
                <a:cs typeface="+mn-cs"/>
              </a:rPr>
              <a:t>.</a:t>
            </a:r>
            <a:endParaRPr kumimoji="0" lang="en-US" sz="2400" b="0" i="0" u="none" strike="noStrike" kern="1200" cap="none" spc="0" normalizeH="0" baseline="0" noProof="0" dirty="0">
              <a:ln>
                <a:noFill/>
              </a:ln>
              <a:solidFill>
                <a:srgbClr val="0070C0"/>
              </a:solidFill>
              <a:effectLst/>
              <a:uLnTx/>
              <a:uFillTx/>
              <a:latin typeface="+mn-lt"/>
              <a:ea typeface="+mn-ea"/>
              <a:cs typeface="+mn-cs"/>
            </a:endParaRPr>
          </a:p>
        </p:txBody>
      </p:sp>
      <p:sp>
        <p:nvSpPr>
          <p:cNvPr id="24" name="Rounded Rectangle 23"/>
          <p:cNvSpPr/>
          <p:nvPr/>
        </p:nvSpPr>
        <p:spPr>
          <a:xfrm>
            <a:off x="6230938" y="2870200"/>
            <a:ext cx="2074863" cy="27940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C. A </a:t>
            </a:r>
            <a:r>
              <a:rPr kumimoji="0" lang="en-US" sz="2400" b="0" i="0" u="none" strike="noStrike" kern="1200" cap="none" spc="0" normalizeH="0" baseline="0" noProof="0" dirty="0" err="1">
                <a:ln>
                  <a:noFill/>
                </a:ln>
                <a:solidFill>
                  <a:srgbClr val="0033CC"/>
                </a:solidFill>
                <a:effectLst/>
                <a:uLnTx/>
                <a:uFillTx/>
                <a:latin typeface="+mn-lt"/>
                <a:ea typeface="+mn-ea"/>
                <a:cs typeface="+mn-cs"/>
              </a:rPr>
              <a:t>và</a:t>
            </a:r>
            <a:r>
              <a:rPr kumimoji="0" lang="en-US" sz="2400" b="0" i="0" u="none" strike="noStrike" kern="1200" cap="none" spc="0" normalizeH="0" baseline="0" noProof="0" dirty="0">
                <a:ln>
                  <a:noFill/>
                </a:ln>
                <a:solidFill>
                  <a:srgbClr val="0033CC"/>
                </a:solidFill>
                <a:effectLst/>
                <a:uLnTx/>
                <a:uFillTx/>
                <a:latin typeface="+mn-lt"/>
                <a:ea typeface="+mn-ea"/>
                <a:cs typeface="+mn-cs"/>
              </a:rPr>
              <a:t> B </a:t>
            </a:r>
            <a:r>
              <a:rPr kumimoji="0" lang="en-US" sz="2400" b="0" i="0" u="none" strike="noStrike" kern="1200" cap="none" spc="0" normalizeH="0" baseline="0" noProof="0" dirty="0" err="1">
                <a:ln>
                  <a:noFill/>
                </a:ln>
                <a:solidFill>
                  <a:srgbClr val="0033CC"/>
                </a:solidFill>
                <a:effectLst/>
                <a:uLnTx/>
                <a:uFillTx/>
                <a:latin typeface="+mn-lt"/>
                <a:ea typeface="+mn-ea"/>
                <a:cs typeface="+mn-cs"/>
              </a:rPr>
              <a:t>Sai</a:t>
            </a:r>
            <a:endParaRPr kumimoji="0" lang="en-US" sz="2400" b="0" i="0" u="none" strike="noStrike" kern="1200" cap="none" spc="0" normalizeH="0" baseline="0" noProof="0" dirty="0">
              <a:ln>
                <a:noFill/>
              </a:ln>
              <a:solidFill>
                <a:srgbClr val="0033CC"/>
              </a:solidFill>
              <a:effectLst/>
              <a:uLnTx/>
              <a:uFillTx/>
              <a:latin typeface="+mn-lt"/>
              <a:ea typeface="+mn-ea"/>
              <a:cs typeface="+mn-cs"/>
            </a:endParaRPr>
          </a:p>
        </p:txBody>
      </p:sp>
      <p:sp>
        <p:nvSpPr>
          <p:cNvPr id="25" name="Rounded Rectangle 24"/>
          <p:cNvSpPr/>
          <p:nvPr/>
        </p:nvSpPr>
        <p:spPr>
          <a:xfrm>
            <a:off x="8534400" y="2854325"/>
            <a:ext cx="2133600" cy="28098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33CC"/>
                </a:solidFill>
                <a:effectLst/>
                <a:uLnTx/>
                <a:uFillTx/>
                <a:latin typeface="+mn-lt"/>
                <a:ea typeface="+mn-ea"/>
                <a:cs typeface="+mn-cs"/>
              </a:rPr>
              <a:t>D. A </a:t>
            </a:r>
            <a:r>
              <a:rPr kumimoji="0" lang="en-US" sz="2400" b="0" i="0" u="none" strike="noStrike" kern="1200" cap="none" spc="0" normalizeH="0" baseline="0" noProof="0" dirty="0" err="1">
                <a:ln>
                  <a:noFill/>
                </a:ln>
                <a:solidFill>
                  <a:srgbClr val="0033CC"/>
                </a:solidFill>
                <a:effectLst/>
                <a:uLnTx/>
                <a:uFillTx/>
                <a:latin typeface="+mn-lt"/>
                <a:ea typeface="+mn-ea"/>
                <a:cs typeface="+mn-cs"/>
              </a:rPr>
              <a:t>và</a:t>
            </a:r>
            <a:r>
              <a:rPr kumimoji="0" lang="en-US" sz="2400" b="0" i="0" u="none" strike="noStrike" kern="1200" cap="none" spc="0" normalizeH="0" baseline="0" noProof="0" dirty="0">
                <a:ln>
                  <a:noFill/>
                </a:ln>
                <a:solidFill>
                  <a:srgbClr val="0033CC"/>
                </a:solidFill>
                <a:effectLst/>
                <a:uLnTx/>
                <a:uFillTx/>
                <a:latin typeface="+mn-lt"/>
                <a:ea typeface="+mn-ea"/>
                <a:cs typeface="+mn-cs"/>
              </a:rPr>
              <a:t> B </a:t>
            </a:r>
            <a:r>
              <a:rPr kumimoji="0" lang="en-US" sz="2000" b="0" i="0" u="none" strike="noStrike" kern="1200" cap="none" spc="0" normalizeH="0" baseline="0" noProof="0" dirty="0" err="1">
                <a:ln>
                  <a:noFill/>
                </a:ln>
                <a:solidFill>
                  <a:srgbClr val="0033CC"/>
                </a:solidFill>
                <a:effectLst/>
                <a:uLnTx/>
                <a:uFillTx/>
                <a:latin typeface="+mn-lt"/>
                <a:ea typeface="+mn-ea"/>
                <a:cs typeface="+mn-cs"/>
              </a:rPr>
              <a:t>Đúng</a:t>
            </a:r>
            <a:endParaRPr kumimoji="0" lang="en-US" sz="2000" b="0" i="0" u="none" strike="noStrike" kern="1200" cap="none" spc="0" normalizeH="0" baseline="0" noProof="0" dirty="0">
              <a:ln>
                <a:noFill/>
              </a:ln>
              <a:solidFill>
                <a:srgbClr val="0033CC"/>
              </a:solidFill>
              <a:effectLst/>
              <a:uLnTx/>
              <a:uFillTx/>
              <a:latin typeface="+mn-lt"/>
              <a:ea typeface="+mn-ea"/>
              <a:cs typeface="+mn-cs"/>
            </a:endParaRPr>
          </a:p>
        </p:txBody>
      </p:sp>
      <p:pic>
        <p:nvPicPr>
          <p:cNvPr id="14" name="FF9B3826.wav">
            <a:hlinkClick r:id="" action="ppaction://media"/>
          </p:cNvPr>
          <p:cNvPicPr>
            <a:picLocks noChangeAspect="1"/>
          </p:cNvPicPr>
          <p:nvPr>
            <a:wavAudioFile r:embed="rId8" name="FF9B039A.wav"/>
          </p:nvPr>
        </p:nvPicPr>
        <p:blipFill>
          <a:blip r:embed="rId9"/>
          <a:stretch>
            <a:fillRect/>
          </a:stretch>
        </p:blipFill>
        <p:spPr>
          <a:xfrm>
            <a:off x="12954000" y="3857625"/>
            <a:ext cx="609600" cy="812800"/>
          </a:xfrm>
          <a:prstGeom prst="rect">
            <a:avLst/>
          </a:prstGeom>
          <a:noFill/>
          <a:ln w="9525">
            <a:noFill/>
          </a:ln>
        </p:spPr>
      </p:pic>
      <p:pic>
        <p:nvPicPr>
          <p:cNvPr id="25615" name="Picture 2" descr="C:\Users\ADMIN\Desktop\Doremon cau ca ( trac nghiem )\Picture1 (2).png"/>
          <p:cNvPicPr>
            <a:picLocks noChangeAspect="1"/>
          </p:cNvPicPr>
          <p:nvPr/>
        </p:nvPicPr>
        <p:blipFill>
          <a:blip r:embed="rId10"/>
          <a:stretch>
            <a:fillRect/>
          </a:stretch>
        </p:blipFill>
        <p:spPr>
          <a:xfrm>
            <a:off x="2109788" y="736600"/>
            <a:ext cx="785812" cy="1168400"/>
          </a:xfrm>
          <a:prstGeom prst="rect">
            <a:avLst/>
          </a:prstGeom>
          <a:noFill/>
          <a:ln w="9525">
            <a:noFill/>
          </a:ln>
        </p:spPr>
      </p:pic>
      <p:grpSp>
        <p:nvGrpSpPr>
          <p:cNvPr id="16" name="times up"/>
          <p:cNvGrpSpPr/>
          <p:nvPr/>
        </p:nvGrpSpPr>
        <p:grpSpPr>
          <a:xfrm>
            <a:off x="2111375" y="177800"/>
            <a:ext cx="757238" cy="500063"/>
            <a:chOff x="2989747" y="438150"/>
            <a:chExt cx="1572029" cy="683752"/>
          </a:xfrm>
        </p:grpSpPr>
        <p:sp>
          <p:nvSpPr>
            <p:cNvPr id="17" name="Rounded Rectangle 16"/>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2800" b="0" i="0" u="none" strike="noStrike" kern="1200" cap="none" spc="0" normalizeH="0" baseline="0" noProof="0" dirty="0">
                <a:ln>
                  <a:noFill/>
                </a:ln>
                <a:solidFill>
                  <a:schemeClr val="lt1"/>
                </a:solidFill>
                <a:effectLst/>
                <a:uLnTx/>
                <a:uFillTx/>
                <a:latin typeface="+mn-lt"/>
                <a:ea typeface="+mn-ea"/>
                <a:cs typeface="Arial" panose="020B0604020202020204" pitchFamily="34" charset="0"/>
              </a:endParaRPr>
            </a:p>
          </p:txBody>
        </p:sp>
        <p:sp>
          <p:nvSpPr>
            <p:cNvPr id="26" name="Rounded Rectangle 25"/>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GB" altLang="x-none" sz="1100" dirty="0">
                  <a:solidFill>
                    <a:srgbClr val="FFFFFF"/>
                  </a:solidFill>
                  <a:latin typeface="Calibri" panose="020F0502020204030204" pitchFamily="34" charset="0"/>
                  <a:cs typeface="Arial" panose="020B0604020202020204" pitchFamily="34" charset="0"/>
                </a:rPr>
                <a:t>Bắt đầu!</a:t>
              </a:r>
              <a:endParaRPr lang="en-GB" altLang="x-none" sz="1100" dirty="0">
                <a:solidFill>
                  <a:srgbClr val="FFFFFF"/>
                </a:solidFill>
                <a:latin typeface="Calibri" panose="020F0502020204030204" pitchFamily="34" charset="0"/>
                <a:ea typeface="Arial" panose="020B0604020202020204" pitchFamily="34" charset="0"/>
              </a:endParaRPr>
            </a:p>
          </p:txBody>
        </p:sp>
      </p:grpSp>
      <p:pic>
        <p:nvPicPr>
          <p:cNvPr id="27" name="Picture 3" descr="C:\Users\ADMIN\Desktop\Picture2.png"/>
          <p:cNvPicPr>
            <a:picLocks noChangeAspect="1"/>
          </p:cNvPicPr>
          <p:nvPr/>
        </p:nvPicPr>
        <p:blipFill>
          <a:blip r:embed="rId11"/>
          <a:stretch>
            <a:fillRect/>
          </a:stretch>
        </p:blipFill>
        <p:spPr>
          <a:xfrm>
            <a:off x="2182813" y="960438"/>
            <a:ext cx="639762" cy="852487"/>
          </a:xfrm>
          <a:prstGeom prst="rect">
            <a:avLst/>
          </a:prstGeom>
          <a:noFill/>
          <a:ln w="9525">
            <a:noFill/>
          </a:ln>
        </p:spPr>
      </p:pic>
      <p:grpSp>
        <p:nvGrpSpPr>
          <p:cNvPr id="25618" name="Group 27"/>
          <p:cNvGrpSpPr/>
          <p:nvPr/>
        </p:nvGrpSpPr>
        <p:grpSpPr>
          <a:xfrm>
            <a:off x="2457450" y="944563"/>
            <a:ext cx="90488" cy="101600"/>
            <a:chOff x="2455863" y="2411803"/>
            <a:chExt cx="566738" cy="566738"/>
          </a:xfrm>
        </p:grpSpPr>
        <p:sp>
          <p:nvSpPr>
            <p:cNvPr id="25639"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40"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41"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5642"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5643"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5619" name="Group 33"/>
          <p:cNvGrpSpPr/>
          <p:nvPr/>
        </p:nvGrpSpPr>
        <p:grpSpPr>
          <a:xfrm>
            <a:off x="2459038" y="1681163"/>
            <a:ext cx="90487" cy="101600"/>
            <a:chOff x="2455863" y="2411803"/>
            <a:chExt cx="566738" cy="566738"/>
          </a:xfrm>
        </p:grpSpPr>
        <p:sp>
          <p:nvSpPr>
            <p:cNvPr id="25634"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35"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36"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5637"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5638"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5620" name="Group 39"/>
          <p:cNvGrpSpPr/>
          <p:nvPr/>
        </p:nvGrpSpPr>
        <p:grpSpPr>
          <a:xfrm>
            <a:off x="2755900" y="1335088"/>
            <a:ext cx="90488" cy="103187"/>
            <a:chOff x="2455863" y="2411803"/>
            <a:chExt cx="566738" cy="566738"/>
          </a:xfrm>
        </p:grpSpPr>
        <p:sp>
          <p:nvSpPr>
            <p:cNvPr id="25629"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30"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31"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5632"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5633"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grpSp>
        <p:nvGrpSpPr>
          <p:cNvPr id="25621" name="Group 45"/>
          <p:cNvGrpSpPr/>
          <p:nvPr/>
        </p:nvGrpSpPr>
        <p:grpSpPr>
          <a:xfrm>
            <a:off x="2185988" y="1368425"/>
            <a:ext cx="90487" cy="103188"/>
            <a:chOff x="2455863" y="2411803"/>
            <a:chExt cx="566738" cy="566738"/>
          </a:xfrm>
        </p:grpSpPr>
        <p:sp>
          <p:nvSpPr>
            <p:cNvPr id="25624" name="Oval 32"/>
            <p:cNvSpPr/>
            <p:nvPr/>
          </p:nvSpPr>
          <p:spPr>
            <a:xfrm>
              <a:off x="2455863" y="2411803"/>
              <a:ext cx="566738" cy="566738"/>
            </a:xfrm>
            <a:prstGeom prst="ellipse">
              <a:avLst/>
            </a:prstGeom>
            <a:solidFill>
              <a:srgbClr val="F2A01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25" name="Oval 33"/>
            <p:cNvSpPr/>
            <p:nvPr/>
          </p:nvSpPr>
          <p:spPr>
            <a:xfrm>
              <a:off x="2511425" y="2465778"/>
              <a:ext cx="455613" cy="457200"/>
            </a:xfrm>
            <a:prstGeom prst="ellipse">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25626" name="Freeform 34"/>
            <p:cNvSpPr>
              <a:spLocks noEditPoints="1"/>
            </p:cNvSpPr>
            <p:nvPr/>
          </p:nvSpPr>
          <p:spPr>
            <a:xfrm>
              <a:off x="2511425" y="2621353"/>
              <a:ext cx="9525" cy="111125"/>
            </a:xfrm>
            <a:custGeom>
              <a:avLst/>
              <a:gdLst/>
              <a:ahLst/>
              <a:cxnLst>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alpha val="100000"/>
              </a:srgbClr>
            </a:solidFill>
            <a:ln w="9525">
              <a:noFill/>
            </a:ln>
          </p:spPr>
          <p:txBody>
            <a:bodyPr/>
            <a:p>
              <a:endParaRPr lang="en-US"/>
            </a:p>
          </p:txBody>
        </p:sp>
        <p:sp>
          <p:nvSpPr>
            <p:cNvPr id="25627" name="Freeform 35"/>
            <p:cNvSpPr/>
            <p:nvPr/>
          </p:nvSpPr>
          <p:spPr>
            <a:xfrm>
              <a:off x="2511425" y="2494353"/>
              <a:ext cx="190500"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Lst>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alpha val="100000"/>
              </a:srgbClr>
            </a:solidFill>
            <a:ln w="9525">
              <a:noFill/>
            </a:ln>
          </p:spPr>
          <p:txBody>
            <a:bodyPr/>
            <a:p>
              <a:endParaRPr lang="en-US"/>
            </a:p>
          </p:txBody>
        </p:sp>
        <p:sp>
          <p:nvSpPr>
            <p:cNvPr id="25628" name="Rectangle 36"/>
            <p:cNvSpPr/>
            <p:nvPr/>
          </p:nvSpPr>
          <p:spPr>
            <a:xfrm>
              <a:off x="2605088" y="2592778"/>
              <a:ext cx="268288" cy="153988"/>
            </a:xfrm>
            <a:prstGeom prst="rect">
              <a:avLst/>
            </a:prstGeom>
            <a:solidFill>
              <a:srgbClr val="FFD57D"/>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grpSp>
      <p:sp>
        <p:nvSpPr>
          <p:cNvPr id="25622" name="Oval 107"/>
          <p:cNvSpPr/>
          <p:nvPr/>
        </p:nvSpPr>
        <p:spPr>
          <a:xfrm>
            <a:off x="2468563" y="1331913"/>
            <a:ext cx="68262" cy="76200"/>
          </a:xfrm>
          <a:prstGeom prst="ellipse">
            <a:avLst/>
          </a:prstGeom>
          <a:solidFill>
            <a:srgbClr val="5D5C52"/>
          </a:solid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en-GB" altLang="en-US" sz="1800" dirty="0">
              <a:latin typeface="Arial" panose="020B0604020202020204" pitchFamily="34" charset="0"/>
            </a:endParaRPr>
          </a:p>
        </p:txBody>
      </p:sp>
      <p:sp>
        <p:nvSpPr>
          <p:cNvPr id="53" name="Explosion 2 52"/>
          <p:cNvSpPr/>
          <p:nvPr/>
        </p:nvSpPr>
        <p:spPr>
          <a:xfrm>
            <a:off x="2714625" y="3159125"/>
            <a:ext cx="2362200" cy="207327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000FF"/>
                </a:solidFill>
                <a:effectLst/>
                <a:uLnTx/>
                <a:uFillTx/>
                <a:latin typeface="+mn-lt"/>
                <a:ea typeface="+mn-ea"/>
                <a:cs typeface="+mn-cs"/>
              </a:rPr>
              <a:t>HẾT GIỜ</a:t>
            </a:r>
            <a:endParaRPr kumimoji="0" lang="en-US" sz="2400" b="0" i="0" u="none" strike="noStrike" kern="1200" cap="none" spc="0" normalizeH="0" baseline="0" noProof="0" dirty="0">
              <a:ln>
                <a:noFill/>
              </a:ln>
              <a:solidFill>
                <a:srgbClr val="0000FF"/>
              </a:solidFill>
              <a:effectLst/>
              <a:uLnTx/>
              <a:uFillTx/>
              <a:latin typeface="+mn-lt"/>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repeatCount="indefinite" fill="hold" grpId="1" nodeType="withEffect">
                                  <p:stCondLst>
                                    <p:cond delay="0"/>
                                  </p:stCondLst>
                                  <p:childTnLst>
                                    <p:animClr clrSpc="hsl" dir="cw">
                                      <p:cBhvr override="childStyle">
                                        <p:cTn id="56" dur="500" fill="hold"/>
                                        <p:tgtEl>
                                          <p:spTgt spid="25"/>
                                        </p:tgtEl>
                                        <p:attrNameLst>
                                          <p:attrName>style.color</p:attrName>
                                        </p:attrNameLst>
                                      </p:cBhvr>
                                      <p:by>
                                        <p:hsl h="7199925" s="0" l="0"/>
                                      </p:by>
                                    </p:animClr>
                                    <p:animClr clrSpc="hsl" dir="cw">
                                      <p:cBhvr>
                                        <p:cTn id="57" dur="500" fill="hold"/>
                                        <p:tgtEl>
                                          <p:spTgt spid="25"/>
                                        </p:tgtEl>
                                        <p:attrNameLst>
                                          <p:attrName>fillcolor</p:attrName>
                                        </p:attrNameLst>
                                      </p:cBhvr>
                                      <p:by>
                                        <p:hsl h="7199925" s="0" l="0"/>
                                      </p:by>
                                    </p:animClr>
                                    <p:animClr clrSpc="hsl" dir="cw">
                                      <p:cBhvr>
                                        <p:cTn id="58" dur="500" fill="hold"/>
                                        <p:tgtEl>
                                          <p:spTgt spid="25"/>
                                        </p:tgtEl>
                                        <p:attrNameLst>
                                          <p:attrName>stroke.color</p:attrName>
                                        </p:attrNameLst>
                                      </p:cBhvr>
                                      <p:by>
                                        <p:hsl h="7199925" s="0" l="0"/>
                                      </p:by>
                                    </p:animClr>
                                    <p:set>
                                      <p:cBhvr>
                                        <p:cTn id="59" dur="500" fill="hold"/>
                                        <p:tgtEl>
                                          <p:spTgt spid="25"/>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4744" fill="hold"/>
                                        <p:tgtEl>
                                          <p:spTgt spid="14"/>
                                        </p:tgtEl>
                                      </p:cBhvr>
                                    </p:cmd>
                                  </p:childTnLst>
                                </p:cTn>
                              </p:par>
                              <p:par>
                                <p:cTn id="62" presetID="2" presetClass="exit" presetSubtype="1" fill="hold" nodeType="withEffect">
                                  <p:stCondLst>
                                    <p:cond delay="0"/>
                                  </p:stCondLst>
                                  <p:childTnLst>
                                    <p:anim calcmode="lin" valueType="num">
                                      <p:cBhvr additive="base">
                                        <p:cTn id="63" dur="2000"/>
                                        <p:tgtEl>
                                          <p:spTgt spid="18"/>
                                        </p:tgtEl>
                                        <p:attrNameLst>
                                          <p:attrName>ppt_x</p:attrName>
                                        </p:attrNameLst>
                                      </p:cBhvr>
                                      <p:tavLst>
                                        <p:tav tm="0">
                                          <p:val>
                                            <p:strVal val="ppt_x"/>
                                          </p:val>
                                        </p:tav>
                                        <p:tav tm="100000">
                                          <p:val>
                                            <p:strVal val="ppt_x"/>
                                          </p:val>
                                        </p:tav>
                                      </p:tavLst>
                                    </p:anim>
                                    <p:anim calcmode="lin" valueType="num">
                                      <p:cBhvr additive="base">
                                        <p:cTn id="64" dur="2000"/>
                                        <p:tgtEl>
                                          <p:spTgt spid="18"/>
                                        </p:tgtEl>
                                        <p:attrNameLst>
                                          <p:attrName>ppt_y</p:attrName>
                                        </p:attrNameLst>
                                      </p:cBhvr>
                                      <p:tavLst>
                                        <p:tav tm="0">
                                          <p:val>
                                            <p:strVal val="ppt_y"/>
                                          </p:val>
                                        </p:tav>
                                        <p:tav tm="100000">
                                          <p:val>
                                            <p:strVal val="0-ppt_h/2"/>
                                          </p:val>
                                        </p:tav>
                                      </p:tavLst>
                                    </p:anim>
                                    <p:set>
                                      <p:cBhvr>
                                        <p:cTn id="65" dur="1" fill="hold">
                                          <p:stCondLst>
                                            <p:cond delay="1999"/>
                                          </p:stCondLst>
                                        </p:cTn>
                                        <p:tgtEl>
                                          <p:spTgt spid="18"/>
                                        </p:tgtEl>
                                        <p:attrNameLst>
                                          <p:attrName>style.visibility</p:attrName>
                                        </p:attrNameLst>
                                      </p:cBhvr>
                                      <p:to>
                                        <p:strVal val="hidden"/>
                                      </p:to>
                                    </p:set>
                                  </p:childTnLst>
                                </p:cTn>
                              </p:par>
                              <p:par>
                                <p:cTn id="66" presetID="35" presetClass="path" presetSubtype="0" accel="50000" decel="50000" fill="hold" nodeType="withEffect">
                                  <p:stCondLst>
                                    <p:cond delay="0"/>
                                  </p:stCondLst>
                                  <p:childTnLst>
                                    <p:animMotion origin="layout" path="M 1.66667E-6 -3.87705E-6 L -0.11979 0.0275 " pathEditMode="relative" rAng="0" ptsTypes="AA">
                                      <p:cBhvr>
                                        <p:cTn id="67" dur="3000" fill="hold"/>
                                        <p:tgtEl>
                                          <p:spTgt spid="2053"/>
                                        </p:tgtEl>
                                        <p:attrNameLst>
                                          <p:attrName>ppt_x</p:attrName>
                                          <p:attrName>ppt_y</p:attrName>
                                        </p:attrNameLst>
                                      </p:cBhvr>
                                      <p:rCtr x="-6000" y="1400"/>
                                    </p:animMotion>
                                  </p:childTnLst>
                                </p:cTn>
                              </p:par>
                              <p:par>
                                <p:cTn id="68" presetID="35" presetClass="path" presetSubtype="0" accel="50000" decel="50000" fill="hold" nodeType="withEffect">
                                  <p:stCondLst>
                                    <p:cond delay="0"/>
                                  </p:stCondLst>
                                  <p:childTnLst>
                                    <p:animMotion origin="layout" path="M 2.22222E-6 4.25394E-6 L -0.1882 4.25394E-6 " pathEditMode="relative" rAng="0" ptsTypes="AA">
                                      <p:cBhvr>
                                        <p:cTn id="69" dur="3000" fill="hold"/>
                                        <p:tgtEl>
                                          <p:spTgt spid="2052"/>
                                        </p:tgtEl>
                                        <p:attrNameLst>
                                          <p:attrName>ppt_x</p:attrName>
                                          <p:attrName>ppt_y</p:attrName>
                                        </p:attrNameLst>
                                      </p:cBhvr>
                                      <p:rCtr x="-9400" y="0"/>
                                    </p:animMotion>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4"/>
                                        </p:tgtEl>
                                      </p:cBhvr>
                                    </p:animEffect>
                                    <p:anim calcmode="lin" valueType="num">
                                      <p:cBhvr>
                                        <p:cTn id="75" dur="1000"/>
                                        <p:tgtEl>
                                          <p:spTgt spid="24"/>
                                        </p:tgtEl>
                                        <p:attrNameLst>
                                          <p:attrName>ppt_x</p:attrName>
                                        </p:attrNameLst>
                                      </p:cBhvr>
                                      <p:tavLst>
                                        <p:tav tm="0">
                                          <p:val>
                                            <p:strVal val="ppt_x"/>
                                          </p:val>
                                        </p:tav>
                                        <p:tav tm="100000">
                                          <p:val>
                                            <p:strVal val="ppt_x"/>
                                          </p:val>
                                        </p:tav>
                                      </p:tavLst>
                                    </p:anim>
                                    <p:anim calcmode="lin" valueType="num">
                                      <p:cBhvr>
                                        <p:cTn id="76" dur="1000"/>
                                        <p:tgtEl>
                                          <p:spTgt spid="24"/>
                                        </p:tgtEl>
                                        <p:attrNameLst>
                                          <p:attrName>ppt_y</p:attrName>
                                        </p:attrNameLst>
                                      </p:cBhvr>
                                      <p:tavLst>
                                        <p:tav tm="0">
                                          <p:val>
                                            <p:strVal val="ppt_y"/>
                                          </p:val>
                                        </p:tav>
                                        <p:tav tm="100000">
                                          <p:val>
                                            <p:strVal val="ppt_y+.1"/>
                                          </p:val>
                                        </p:tav>
                                      </p:tavLst>
                                    </p:anim>
                                    <p:set>
                                      <p:cBhvr>
                                        <p:cTn id="7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23"/>
                                        </p:tgtEl>
                                      </p:cBhvr>
                                    </p:animEffect>
                                    <p:anim calcmode="lin" valueType="num">
                                      <p:cBhvr>
                                        <p:cTn id="83" dur="1000"/>
                                        <p:tgtEl>
                                          <p:spTgt spid="23"/>
                                        </p:tgtEl>
                                        <p:attrNameLst>
                                          <p:attrName>ppt_x</p:attrName>
                                        </p:attrNameLst>
                                      </p:cBhvr>
                                      <p:tavLst>
                                        <p:tav tm="0">
                                          <p:val>
                                            <p:strVal val="ppt_x"/>
                                          </p:val>
                                        </p:tav>
                                        <p:tav tm="100000">
                                          <p:val>
                                            <p:strVal val="ppt_x"/>
                                          </p:val>
                                        </p:tav>
                                      </p:tavLst>
                                    </p:anim>
                                    <p:anim calcmode="lin" valueType="num">
                                      <p:cBhvr>
                                        <p:cTn id="84" dur="1000"/>
                                        <p:tgtEl>
                                          <p:spTgt spid="23"/>
                                        </p:tgtEl>
                                        <p:attrNameLst>
                                          <p:attrName>ppt_y</p:attrName>
                                        </p:attrNameLst>
                                      </p:cBhvr>
                                      <p:tavLst>
                                        <p:tav tm="0">
                                          <p:val>
                                            <p:strVal val="ppt_y"/>
                                          </p:val>
                                        </p:tav>
                                        <p:tav tm="100000">
                                          <p:val>
                                            <p:strVal val="ppt_y+.1"/>
                                          </p:val>
                                        </p:tav>
                                      </p:tavLst>
                                    </p:anim>
                                    <p:set>
                                      <p:cBhvr>
                                        <p:cTn id="8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42" presetClass="exit" presetSubtype="0" fill="hold" grpId="1" nodeType="clickEffect">
                                  <p:stCondLst>
                                    <p:cond delay="0"/>
                                  </p:stCondLst>
                                  <p:childTnLst>
                                    <p:animEffect transition="out" filter="fade">
                                      <p:cBhvr>
                                        <p:cTn id="90" dur="1000"/>
                                        <p:tgtEl>
                                          <p:spTgt spid="22"/>
                                        </p:tgtEl>
                                      </p:cBhvr>
                                    </p:animEffect>
                                    <p:anim calcmode="lin" valueType="num">
                                      <p:cBhvr>
                                        <p:cTn id="91" dur="1000"/>
                                        <p:tgtEl>
                                          <p:spTgt spid="22"/>
                                        </p:tgtEl>
                                        <p:attrNameLst>
                                          <p:attrName>ppt_x</p:attrName>
                                        </p:attrNameLst>
                                      </p:cBhvr>
                                      <p:tavLst>
                                        <p:tav tm="0">
                                          <p:val>
                                            <p:strVal val="ppt_x"/>
                                          </p:val>
                                        </p:tav>
                                        <p:tav tm="100000">
                                          <p:val>
                                            <p:strVal val="ppt_x"/>
                                          </p:val>
                                        </p:tav>
                                      </p:tavLst>
                                    </p:anim>
                                    <p:anim calcmode="lin" valueType="num">
                                      <p:cBhvr>
                                        <p:cTn id="92" dur="1000"/>
                                        <p:tgtEl>
                                          <p:spTgt spid="22"/>
                                        </p:tgtEl>
                                        <p:attrNameLst>
                                          <p:attrName>ppt_y</p:attrName>
                                        </p:attrNameLst>
                                      </p:cBhvr>
                                      <p:tavLst>
                                        <p:tav tm="0">
                                          <p:val>
                                            <p:strVal val="ppt_y"/>
                                          </p:val>
                                        </p:tav>
                                        <p:tav tm="100000">
                                          <p:val>
                                            <p:strVal val="ppt_y+.1"/>
                                          </p:val>
                                        </p:tav>
                                      </p:tavLst>
                                    </p:anim>
                                    <p:set>
                                      <p:cBhvr>
                                        <p:cTn id="9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4" fill="hold" display="0">
                  <p:stCondLst>
                    <p:cond delay="indefinite"/>
                  </p:stCondLst>
                  <p:endCondLst>
                    <p:cond evt="onStopAudio" delay="0">
                      <p:tgtEl>
                        <p:sldTgt/>
                      </p:tgtEl>
                    </p:cond>
                  </p:endCondLst>
                </p:cTn>
                <p:tgtEl>
                  <p:spTgt spid="14"/>
                </p:tgtEl>
              </p:cMediaNode>
            </p:audio>
            <p:seq concurrent="1" nextAc="seek">
              <p:cTn id="95" restart="whenNotActive" fill="hold" evtFilter="cancelBubble" nodeType="interactiveSeq">
                <p:stCondLst>
                  <p:cond evt="onClick" delay="0">
                    <p:tgtEl>
                      <p:spTgt spid="16"/>
                    </p:tgtEl>
                  </p:cond>
                </p:stCondLst>
                <p:endSync evt="end" delay="0">
                  <p:rtn val="all"/>
                </p:endSync>
                <p:childTnLst>
                  <p:par>
                    <p:cTn id="96" fill="hold">
                      <p:stCondLst>
                        <p:cond delay="0"/>
                      </p:stCondLst>
                      <p:childTnLst>
                        <p:par>
                          <p:cTn id="97" fill="hold">
                            <p:stCondLst>
                              <p:cond delay="0"/>
                            </p:stCondLst>
                            <p:childTnLst>
                              <p:par>
                                <p:cTn id="98" presetID="8" presetClass="emph" presetSubtype="0" fill="hold" nodeType="clickEffect">
                                  <p:stCondLst>
                                    <p:cond delay="0"/>
                                  </p:stCondLst>
                                  <p:childTnLst>
                                    <p:animRot by="21600000">
                                      <p:cBhvr>
                                        <p:cTn id="99" dur="15000" fill="hold"/>
                                        <p:tgtEl>
                                          <p:spTgt spid="27"/>
                                        </p:tgtEl>
                                        <p:attrNameLst>
                                          <p:attrName>r</p:attrName>
                                        </p:attrNameLst>
                                      </p:cBhvr>
                                    </p:animRot>
                                  </p:childTnLst>
                                </p:cTn>
                              </p:par>
                            </p:childTnLst>
                          </p:cTn>
                        </p:par>
                        <p:par>
                          <p:cTn id="100" fill="hold">
                            <p:stCondLst>
                              <p:cond delay="15000"/>
                            </p:stCondLst>
                            <p:childTnLst>
                              <p:par>
                                <p:cTn id="101" presetID="1" presetClass="entr" presetSubtype="0" fill="hold" grpId="0" nodeType="after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xit" presetSubtype="0" fill="hold" grpId="1" nodeType="withEffect">
                                  <p:stCondLst>
                                    <p:cond delay="2000"/>
                                  </p:stCondLst>
                                  <p:childTnLst>
                                    <p:set>
                                      <p:cBhvr>
                                        <p:cTn id="104"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Em y3857.wav">
            <a:hlinkClick r:id="" action="ppaction://media"/>
          </p:cNvPr>
          <p:cNvPicPr>
            <a:picLocks noRot="1" noChangeAspect="1"/>
          </p:cNvPicPr>
          <p:nvPr>
            <a:wavAudioFile r:embed="rId1" name="Em yeu truong em.wav"/>
          </p:nvPr>
        </p:nvPicPr>
        <p:blipFill>
          <a:blip r:embed="rId2"/>
          <a:stretch>
            <a:fillRect/>
          </a:stretch>
        </p:blipFill>
        <p:spPr>
          <a:xfrm>
            <a:off x="9791700" y="6011863"/>
            <a:ext cx="381000" cy="381000"/>
          </a:xfrm>
          <a:prstGeom prst="rect">
            <a:avLst/>
          </a:prstGeom>
          <a:noFill/>
          <a:ln w="9525">
            <a:noFill/>
          </a:ln>
        </p:spPr>
      </p:pic>
      <p:pic>
        <p:nvPicPr>
          <p:cNvPr id="26627" name="Picture 64" descr="Flower-03-june"/>
          <p:cNvPicPr>
            <a:picLocks noChangeAspect="1"/>
          </p:cNvPicPr>
          <p:nvPr/>
        </p:nvPicPr>
        <p:blipFill>
          <a:blip r:embed="rId3"/>
          <a:stretch>
            <a:fillRect/>
          </a:stretch>
        </p:blipFill>
        <p:spPr>
          <a:xfrm>
            <a:off x="9336088" y="4868863"/>
            <a:ext cx="971550" cy="971550"/>
          </a:xfrm>
          <a:prstGeom prst="rect">
            <a:avLst/>
          </a:prstGeom>
          <a:noFill/>
          <a:ln w="9525">
            <a:noFill/>
          </a:ln>
        </p:spPr>
      </p:pic>
      <p:pic>
        <p:nvPicPr>
          <p:cNvPr id="26628" name="Picture 64" descr="Flower-03-june"/>
          <p:cNvPicPr>
            <a:picLocks noChangeAspect="1"/>
          </p:cNvPicPr>
          <p:nvPr/>
        </p:nvPicPr>
        <p:blipFill>
          <a:blip r:embed="rId3"/>
          <a:stretch>
            <a:fillRect/>
          </a:stretch>
        </p:blipFill>
        <p:spPr>
          <a:xfrm>
            <a:off x="9551988" y="3860800"/>
            <a:ext cx="971550" cy="971550"/>
          </a:xfrm>
          <a:prstGeom prst="rect">
            <a:avLst/>
          </a:prstGeom>
          <a:noFill/>
          <a:ln w="9525">
            <a:noFill/>
          </a:ln>
        </p:spPr>
      </p:pic>
      <p:pic>
        <p:nvPicPr>
          <p:cNvPr id="26629" name="Picture 64" descr="Flower-03-june"/>
          <p:cNvPicPr>
            <a:picLocks noChangeAspect="1"/>
          </p:cNvPicPr>
          <p:nvPr/>
        </p:nvPicPr>
        <p:blipFill>
          <a:blip r:embed="rId3"/>
          <a:stretch>
            <a:fillRect/>
          </a:stretch>
        </p:blipFill>
        <p:spPr>
          <a:xfrm>
            <a:off x="9696450" y="4365625"/>
            <a:ext cx="971550" cy="971550"/>
          </a:xfrm>
          <a:prstGeom prst="rect">
            <a:avLst/>
          </a:prstGeom>
          <a:noFill/>
          <a:ln w="9525">
            <a:noFill/>
          </a:ln>
        </p:spPr>
      </p:pic>
      <p:pic>
        <p:nvPicPr>
          <p:cNvPr id="26630" name="Picture 20" descr="08-b"/>
          <p:cNvPicPr>
            <a:picLocks noChangeAspect="1"/>
          </p:cNvPicPr>
          <p:nvPr/>
        </p:nvPicPr>
        <p:blipFill>
          <a:blip r:embed="rId4"/>
          <a:stretch>
            <a:fillRect/>
          </a:stretch>
        </p:blipFill>
        <p:spPr>
          <a:xfrm>
            <a:off x="1487488" y="4271963"/>
            <a:ext cx="1296987" cy="1817687"/>
          </a:xfrm>
          <a:prstGeom prst="rect">
            <a:avLst/>
          </a:prstGeom>
          <a:noFill/>
          <a:ln w="9525">
            <a:noFill/>
          </a:ln>
        </p:spPr>
      </p:pic>
      <p:pic>
        <p:nvPicPr>
          <p:cNvPr id="26631" name="Picture 26" descr="01-b"/>
          <p:cNvPicPr>
            <a:picLocks noChangeAspect="1"/>
          </p:cNvPicPr>
          <p:nvPr/>
        </p:nvPicPr>
        <p:blipFill>
          <a:blip r:embed="rId5"/>
          <a:stretch>
            <a:fillRect/>
          </a:stretch>
        </p:blipFill>
        <p:spPr>
          <a:xfrm>
            <a:off x="2784475" y="3840163"/>
            <a:ext cx="1011238" cy="2314575"/>
          </a:xfrm>
          <a:prstGeom prst="rect">
            <a:avLst/>
          </a:prstGeom>
          <a:noFill/>
          <a:ln w="9525">
            <a:noFill/>
          </a:ln>
        </p:spPr>
      </p:pic>
      <p:pic>
        <p:nvPicPr>
          <p:cNvPr id="26632" name="Picture 31" descr="04-b"/>
          <p:cNvPicPr>
            <a:picLocks noChangeAspect="1"/>
          </p:cNvPicPr>
          <p:nvPr/>
        </p:nvPicPr>
        <p:blipFill>
          <a:blip r:embed="rId6"/>
          <a:stretch>
            <a:fillRect/>
          </a:stretch>
        </p:blipFill>
        <p:spPr>
          <a:xfrm>
            <a:off x="3503613" y="4487863"/>
            <a:ext cx="1217612" cy="1587500"/>
          </a:xfrm>
          <a:prstGeom prst="rect">
            <a:avLst/>
          </a:prstGeom>
          <a:noFill/>
          <a:ln w="9525">
            <a:noFill/>
          </a:ln>
        </p:spPr>
      </p:pic>
      <p:pic>
        <p:nvPicPr>
          <p:cNvPr id="26633" name="Picture 31" descr="04-b"/>
          <p:cNvPicPr>
            <a:picLocks noChangeAspect="1"/>
          </p:cNvPicPr>
          <p:nvPr/>
        </p:nvPicPr>
        <p:blipFill>
          <a:blip r:embed="rId6"/>
          <a:stretch>
            <a:fillRect/>
          </a:stretch>
        </p:blipFill>
        <p:spPr>
          <a:xfrm>
            <a:off x="4368800" y="3840163"/>
            <a:ext cx="1512888" cy="1946275"/>
          </a:xfrm>
          <a:prstGeom prst="rect">
            <a:avLst/>
          </a:prstGeom>
          <a:noFill/>
          <a:ln w="9525">
            <a:noFill/>
          </a:ln>
        </p:spPr>
      </p:pic>
      <p:pic>
        <p:nvPicPr>
          <p:cNvPr id="26634" name="Picture 31" descr="04-b"/>
          <p:cNvPicPr>
            <a:picLocks noChangeAspect="1"/>
          </p:cNvPicPr>
          <p:nvPr/>
        </p:nvPicPr>
        <p:blipFill>
          <a:blip r:embed="rId6"/>
          <a:stretch>
            <a:fillRect/>
          </a:stretch>
        </p:blipFill>
        <p:spPr>
          <a:xfrm>
            <a:off x="5499100" y="3284538"/>
            <a:ext cx="1287463" cy="1803400"/>
          </a:xfrm>
          <a:prstGeom prst="rect">
            <a:avLst/>
          </a:prstGeom>
          <a:noFill/>
          <a:ln w="9525">
            <a:noFill/>
          </a:ln>
        </p:spPr>
      </p:pic>
      <p:pic>
        <p:nvPicPr>
          <p:cNvPr id="26635" name="Picture 29" descr="07-b"/>
          <p:cNvPicPr>
            <a:picLocks noChangeAspect="1"/>
          </p:cNvPicPr>
          <p:nvPr/>
        </p:nvPicPr>
        <p:blipFill>
          <a:blip r:embed="rId7"/>
          <a:stretch>
            <a:fillRect/>
          </a:stretch>
        </p:blipFill>
        <p:spPr>
          <a:xfrm>
            <a:off x="7535863" y="3860800"/>
            <a:ext cx="1511300" cy="1749425"/>
          </a:xfrm>
          <a:prstGeom prst="rect">
            <a:avLst/>
          </a:prstGeom>
          <a:noFill/>
          <a:ln w="9525">
            <a:noFill/>
          </a:ln>
        </p:spPr>
      </p:pic>
      <p:pic>
        <p:nvPicPr>
          <p:cNvPr id="26636" name="Picture 29" descr="07-b"/>
          <p:cNvPicPr>
            <a:picLocks noChangeAspect="1"/>
          </p:cNvPicPr>
          <p:nvPr/>
        </p:nvPicPr>
        <p:blipFill>
          <a:blip r:embed="rId7"/>
          <a:stretch>
            <a:fillRect/>
          </a:stretch>
        </p:blipFill>
        <p:spPr>
          <a:xfrm>
            <a:off x="6527800" y="4221163"/>
            <a:ext cx="1511300" cy="1749425"/>
          </a:xfrm>
          <a:prstGeom prst="rect">
            <a:avLst/>
          </a:prstGeom>
          <a:noFill/>
          <a:ln w="9525">
            <a:noFill/>
          </a:ln>
        </p:spPr>
      </p:pic>
      <p:pic>
        <p:nvPicPr>
          <p:cNvPr id="85005" name="Hình Bóng Quê Nhà.mp3">
            <a:hlinkClick r:id="" action="ppaction://media"/>
          </p:cNvPr>
          <p:cNvPicPr>
            <a:picLocks noRot="1" noChangeAspect="1"/>
          </p:cNvPicPr>
          <p:nvPr>
            <a:audioFile r:link="rId8"/>
            <p:extLst>
              <p:ext uri="{DAA4B4D4-6D71-4841-9C94-3DE7FCFB9230}">
                <p14:media xmlns:p14="http://schemas.microsoft.com/office/powerpoint/2010/main" r:link="rId9"/>
              </p:ext>
            </p:extLst>
          </p:nvPr>
        </p:nvPicPr>
        <p:blipFill>
          <a:blip r:embed="rId10"/>
          <a:stretch>
            <a:fillRect/>
          </a:stretch>
        </p:blipFill>
        <p:spPr>
          <a:xfrm>
            <a:off x="8328025" y="5927725"/>
            <a:ext cx="71438" cy="71438"/>
          </a:xfrm>
          <a:prstGeom prst="rect">
            <a:avLst/>
          </a:prstGeom>
          <a:noFill/>
          <a:ln w="9525">
            <a:noFill/>
          </a:ln>
        </p:spPr>
      </p:pic>
      <p:pic>
        <p:nvPicPr>
          <p:cNvPr id="85006" name="Hình Bóng Quê Nhà.mp3">
            <a:hlinkClick r:id="" action="ppaction://media"/>
          </p:cNvPr>
          <p:cNvPicPr>
            <a:picLocks noRot="1" noChangeAspect="1"/>
          </p:cNvPicPr>
          <p:nvPr>
            <a:audioFile r:link="rId8"/>
            <p:extLst>
              <p:ext uri="{DAA4B4D4-6D71-4841-9C94-3DE7FCFB9230}">
                <p14:media xmlns:p14="http://schemas.microsoft.com/office/powerpoint/2010/main" r:link="rId9"/>
              </p:ext>
            </p:extLst>
          </p:nvPr>
        </p:nvPicPr>
        <p:blipFill>
          <a:blip r:embed="rId10"/>
          <a:stretch>
            <a:fillRect/>
          </a:stretch>
        </p:blipFill>
        <p:spPr>
          <a:xfrm>
            <a:off x="8761413" y="6072188"/>
            <a:ext cx="71437" cy="71437"/>
          </a:xfrm>
          <a:prstGeom prst="rect">
            <a:avLst/>
          </a:prstGeom>
          <a:noFill/>
          <a:ln w="9525">
            <a:noFill/>
          </a:ln>
        </p:spPr>
      </p:pic>
      <p:pic>
        <p:nvPicPr>
          <p:cNvPr id="26639" name="Picture 9"/>
          <p:cNvPicPr>
            <a:picLocks noChangeAspect="1"/>
          </p:cNvPicPr>
          <p:nvPr/>
        </p:nvPicPr>
        <p:blipFill>
          <a:blip r:embed="rId11"/>
          <a:stretch>
            <a:fillRect/>
          </a:stretch>
        </p:blipFill>
        <p:spPr>
          <a:xfrm rot="1117232">
            <a:off x="9488488" y="763588"/>
            <a:ext cx="847725" cy="2219325"/>
          </a:xfrm>
          <a:prstGeom prst="rect">
            <a:avLst/>
          </a:prstGeom>
          <a:noFill/>
          <a:ln w="9525">
            <a:noFill/>
          </a:ln>
        </p:spPr>
      </p:pic>
      <p:sp>
        <p:nvSpPr>
          <p:cNvPr id="26640" name="WordArt 14"/>
          <p:cNvSpPr>
            <a:spLocks noTextEdit="1"/>
          </p:cNvSpPr>
          <p:nvPr/>
        </p:nvSpPr>
        <p:spPr>
          <a:xfrm>
            <a:off x="1031875" y="31750"/>
            <a:ext cx="7883525" cy="3729038"/>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en-US" sz="3600" b="1">
                <a:gradFill rotWithShape="1">
                  <a:gsLst>
                    <a:gs pos="0">
                      <a:srgbClr val="FFE701"/>
                    </a:gs>
                    <a:gs pos="100000">
                      <a:srgbClr val="FE3E02"/>
                    </a:gs>
                  </a:gsLst>
                  <a:lin ang="5400000" scaled="1"/>
                  <a:tileRect/>
                </a:gradFill>
                <a:latin typeface="Arial" panose="020B0604020202020204" pitchFamily="34" charset="0"/>
                <a:ea typeface="Arial" panose="020B0604020202020204" pitchFamily="34" charset="0"/>
              </a:rPr>
              <a:t>CHÀO CÁC EM !</a:t>
            </a:r>
            <a:endParaRPr lang="en-US" sz="3600" b="1">
              <a:gradFill rotWithShape="1">
                <a:gsLst>
                  <a:gs pos="0">
                    <a:srgbClr val="FFE701"/>
                  </a:gs>
                  <a:gs pos="100000">
                    <a:srgbClr val="FE3E02"/>
                  </a:gs>
                </a:gsLst>
                <a:lin ang="5400000" scaled="1"/>
                <a:tileRect/>
              </a:gradFill>
              <a:latin typeface="Arial" panose="020B0604020202020204" pitchFamily="34" charset="0"/>
              <a:ea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288981" fill="hold"/>
                                        <p:tgtEl>
                                          <p:spTgt spid="85005"/>
                                        </p:tgtEl>
                                      </p:cBhvr>
                                    </p:cmd>
                                  </p:childTnLst>
                                </p:cTn>
                              </p:par>
                              <p:par>
                                <p:cTn id="9" presetID="1" presetClass="mediacall" presetSubtype="0" fill="hold" nodeType="withEffect">
                                  <p:stCondLst>
                                    <p:cond delay="0"/>
                                  </p:stCondLst>
                                  <p:childTnLst>
                                    <p:cmd type="call" cmd="playFrom(0.0)">
                                      <p:cBhvr>
                                        <p:cTn id="10" dur="288981" fill="hold"/>
                                        <p:tgtEl>
                                          <p:spTgt spid="850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5005"/>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500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ext Box 2"/>
          <p:cNvSpPr txBox="1"/>
          <p:nvPr/>
        </p:nvSpPr>
        <p:spPr>
          <a:xfrm>
            <a:off x="325438" y="2847975"/>
            <a:ext cx="11430000" cy="28003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lnSpc>
                <a:spcPct val="100000"/>
              </a:lnSpc>
              <a:spcBef>
                <a:spcPct val="50000"/>
              </a:spcBef>
              <a:buFontTx/>
              <a:buNone/>
            </a:pPr>
            <a:r>
              <a:rPr lang="en-US" altLang="en-US" sz="4400" b="1" dirty="0">
                <a:latin typeface="Times New Roman" panose="02020603050405020304" pitchFamily="18" charset="0"/>
              </a:rPr>
              <a:t>      Bu-ra-ti-nô là một chú bé bằng gỗ. Chú có cái mũi rất dài. Chú người gỗ được bác rùa tốt bụng Toóc-ti-la tặng cho chiếc chìa khoá vàng để mở một kho báu. </a:t>
            </a:r>
            <a:endParaRPr lang="en-US" altLang="en-US" sz="4400" b="1" i="1" dirty="0">
              <a:latin typeface="Times New Roman" panose="02020603050405020304" pitchFamily="18" charset="0"/>
            </a:endParaRPr>
          </a:p>
        </p:txBody>
      </p:sp>
      <p:sp>
        <p:nvSpPr>
          <p:cNvPr id="7171" name="Text Box 3"/>
          <p:cNvSpPr txBox="1"/>
          <p:nvPr/>
        </p:nvSpPr>
        <p:spPr>
          <a:xfrm>
            <a:off x="638175" y="2847975"/>
            <a:ext cx="8963025" cy="76835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50000"/>
              </a:spcBef>
              <a:buFontTx/>
              <a:buNone/>
            </a:pPr>
            <a:endParaRPr lang="vi-VN" altLang="en-US" sz="4400" dirty="0">
              <a:latin typeface="Times New Roman" panose="02020603050405020304" pitchFamily="18" charset="0"/>
            </a:endParaRPr>
          </a:p>
        </p:txBody>
      </p:sp>
      <p:sp>
        <p:nvSpPr>
          <p:cNvPr id="6148" name="Rectangle 4" descr="Recycled paper"/>
          <p:cNvSpPr>
            <a:spLocks noChangeArrowheads="1"/>
          </p:cNvSpPr>
          <p:nvPr/>
        </p:nvSpPr>
        <p:spPr bwMode="auto">
          <a:xfrm>
            <a:off x="381000" y="990600"/>
            <a:ext cx="11430000" cy="1077913"/>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1200" cap="none" spc="0" normalizeH="0" baseline="0" noProof="0" smtClean="0">
                <a:ln>
                  <a:noFill/>
                </a:ln>
                <a:solidFill>
                  <a:schemeClr val="accent1">
                    <a:lumMod val="50000"/>
                  </a:schemeClr>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1" u="none" strike="noStrike" kern="1200" cap="none" spc="0" normalizeH="0" baseline="0" noProof="0" smtClean="0">
                <a:ln>
                  <a:noFill/>
                </a:ln>
                <a:solidFill>
                  <a:schemeClr val="accent1">
                    <a:lumMod val="50000"/>
                  </a:schemeClr>
                </a:solidFill>
                <a:effectLst/>
                <a:uLnTx/>
                <a:uFillTx/>
                <a:latin typeface="Times New Roman" panose="02020603050405020304" pitchFamily="18" charset="0"/>
                <a:ea typeface="+mn-ea"/>
                <a:cs typeface="+mn-cs"/>
                <a:sym typeface="Wingdings" panose="05000000000000000000" pitchFamily="2" charset="2"/>
              </a:rPr>
              <a:t>2. Những câu còn lại trong đoạn văn trên được dùng làm gì? Cuối mỗi câu có dấu gì ?</a:t>
            </a:r>
            <a:endParaRPr kumimoji="0" lang="en-US" altLang="en-US" sz="3200" b="1" i="1" u="none" strike="noStrike" kern="1200" cap="none" spc="0" normalizeH="0" baseline="0" noProof="0" smtClean="0">
              <a:ln>
                <a:noFill/>
              </a:ln>
              <a:solidFill>
                <a:schemeClr val="accent1">
                  <a:lumMod val="50000"/>
                </a:schemeClr>
              </a:solidFill>
              <a:effectLst/>
              <a:uLnTx/>
              <a:uFillTx/>
              <a:latin typeface="Times New Roman" panose="02020603050405020304" pitchFamily="18" charset="0"/>
              <a:ea typeface="+mn-ea"/>
              <a:cs typeface="+mn-cs"/>
            </a:endParaRPr>
          </a:p>
        </p:txBody>
      </p:sp>
      <p:sp>
        <p:nvSpPr>
          <p:cNvPr id="7" name="Line 10"/>
          <p:cNvSpPr/>
          <p:nvPr/>
        </p:nvSpPr>
        <p:spPr>
          <a:xfrm>
            <a:off x="423863" y="1981200"/>
            <a:ext cx="4038600" cy="0"/>
          </a:xfrm>
          <a:prstGeom prst="line">
            <a:avLst/>
          </a:prstGeom>
          <a:ln w="28575" cap="flat" cmpd="sng">
            <a:solidFill>
              <a:srgbClr val="FF0000"/>
            </a:solidFill>
            <a:prstDash val="solid"/>
            <a:headEnd type="none" w="med" len="med"/>
            <a:tailEnd type="none" w="med" len="med"/>
          </a:ln>
        </p:spPr>
      </p:sp>
      <p:sp>
        <p:nvSpPr>
          <p:cNvPr id="8" name="Line 10"/>
          <p:cNvSpPr/>
          <p:nvPr/>
        </p:nvSpPr>
        <p:spPr>
          <a:xfrm flipV="1">
            <a:off x="9525000" y="1528763"/>
            <a:ext cx="1989138" cy="6350"/>
          </a:xfrm>
          <a:prstGeom prst="line">
            <a:avLst/>
          </a:prstGeom>
          <a:ln w="28575" cap="flat" cmpd="sng">
            <a:solidFill>
              <a:srgbClr val="FF0000"/>
            </a:solidFill>
            <a:prstDash val="solid"/>
            <a:headEnd type="none" w="med" len="med"/>
            <a:tailEnd type="none" w="med" len="med"/>
          </a:ln>
        </p:spPr>
      </p:sp>
      <p:sp>
        <p:nvSpPr>
          <p:cNvPr id="10" name="Oval 12" descr="Recycled paper"/>
          <p:cNvSpPr>
            <a:spLocks noChangeArrowheads="1"/>
          </p:cNvSpPr>
          <p:nvPr/>
        </p:nvSpPr>
        <p:spPr bwMode="auto">
          <a:xfrm>
            <a:off x="69850" y="38100"/>
            <a:ext cx="4343400" cy="685800"/>
          </a:xfrm>
          <a:prstGeom prst="ellipse">
            <a:avLst/>
          </a:prstGeom>
        </p:spPr>
        <p:style>
          <a:lnRef idx="1">
            <a:schemeClr val="accent1"/>
          </a:lnRef>
          <a:fillRef idx="2">
            <a:schemeClr val="accent1"/>
          </a:fillRef>
          <a:effectRef idx="1">
            <a:schemeClr val="accent1"/>
          </a:effectRef>
          <a:fontRef idx="minor">
            <a:schemeClr val="dk1"/>
          </a:fontRef>
        </p:style>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rPr>
              <a:t> I. Nhận xét</a:t>
            </a:r>
            <a:endPar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800" decel="100000"/>
                                        <p:tgtEl>
                                          <p:spTgt spid="6148"/>
                                        </p:tgtEl>
                                      </p:cBhvr>
                                    </p:animEffect>
                                    <p:anim calcmode="lin" valueType="num">
                                      <p:cBhvr>
                                        <p:cTn id="8" dur="800" decel="100000" fill="hold"/>
                                        <p:tgtEl>
                                          <p:spTgt spid="6148"/>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6148"/>
                                        </p:tgtEl>
                                        <p:attrNameLst>
                                          <p:attrName>ppt_x</p:attrName>
                                        </p:attrNameLst>
                                      </p:cBhvr>
                                      <p:tavLst>
                                        <p:tav tm="0">
                                          <p:val>
                                            <p:strVal val="#ppt_x+0.4"/>
                                          </p:val>
                                        </p:tav>
                                        <p:tav tm="100000">
                                          <p:val>
                                            <p:strVal val="#ppt_x-0.05"/>
                                          </p:val>
                                        </p:tav>
                                      </p:tavLst>
                                    </p:anim>
                                    <p:anim calcmode="lin" valueType="num">
                                      <p:cBhvr>
                                        <p:cTn id="10" dur="800" decel="100000" fill="hold"/>
                                        <p:tgtEl>
                                          <p:spTgt spid="614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strips(downLeft)">
                                      <p:cBhvr>
                                        <p:cTn id="16" dur="5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61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194" name="Table 8193"/>
          <p:cNvGraphicFramePr/>
          <p:nvPr/>
        </p:nvGraphicFramePr>
        <p:xfrm>
          <a:off x="76200" y="1265238"/>
          <a:ext cx="11963400" cy="5575300"/>
        </p:xfrm>
        <a:graphic>
          <a:graphicData uri="http://schemas.openxmlformats.org/drawingml/2006/table">
            <a:tbl>
              <a:tblPr/>
              <a:tblGrid>
                <a:gridCol w="5027613"/>
                <a:gridCol w="1462087"/>
                <a:gridCol w="987425"/>
                <a:gridCol w="1016000"/>
                <a:gridCol w="1603375"/>
                <a:gridCol w="1866900"/>
              </a:tblGrid>
              <a:tr h="490538">
                <a:tc row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Câu </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Dùng l</a:t>
                      </a:r>
                      <a:r>
                        <a:rPr sz="2800" b="1" dirty="0">
                          <a:solidFill>
                            <a:srgbClr val="003366"/>
                          </a:solidFill>
                          <a:latin typeface="Times New Roman" panose="02020603050405020304" pitchFamily="18" charset="0"/>
                          <a:ea typeface="Arial" panose="020B0604020202020204" pitchFamily="34" charset="0"/>
                        </a:rPr>
                        <a:t>à</a:t>
                      </a:r>
                      <a:r>
                        <a:rPr sz="2800" b="1" dirty="0">
                          <a:solidFill>
                            <a:srgbClr val="003366"/>
                          </a:solidFill>
                          <a:latin typeface="Times New Roman" panose="02020603050405020304" pitchFamily="18" charset="0"/>
                          <a:cs typeface="Arial" panose="020B0604020202020204" pitchFamily="34" charset="0"/>
                        </a:rPr>
                        <a:t>m gì</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row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Dấu gì</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98107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Giới thiệu</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Kể</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Tả</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Nêu ý kiến</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98266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lang="vi-VN" altLang="x-none" sz="2800" b="1" dirty="0">
                          <a:solidFill>
                            <a:srgbClr val="003366"/>
                          </a:solidFill>
                          <a:latin typeface="Times New Roman" panose="02020603050405020304" pitchFamily="18" charset="0"/>
                          <a:cs typeface="Arial" panose="020B0604020202020204" pitchFamily="34" charset="0"/>
                        </a:rPr>
                        <a:t>Bu-ra-ti-nô l</a:t>
                      </a:r>
                      <a:r>
                        <a:rPr lang="vi-VN" altLang="x-none" sz="2800" b="1" dirty="0">
                          <a:solidFill>
                            <a:srgbClr val="003366"/>
                          </a:solidFill>
                          <a:latin typeface="Times New Roman" panose="02020603050405020304" pitchFamily="18" charset="0"/>
                          <a:ea typeface="Arial" panose="020B0604020202020204" pitchFamily="34" charset="0"/>
                        </a:rPr>
                        <a:t>à</a:t>
                      </a:r>
                      <a:r>
                        <a:rPr lang="vi-VN" altLang="x-none" sz="2800" b="1" dirty="0">
                          <a:solidFill>
                            <a:srgbClr val="003366"/>
                          </a:solidFill>
                          <a:latin typeface="Times New Roman" panose="02020603050405020304" pitchFamily="18" charset="0"/>
                          <a:cs typeface="Arial" panose="020B0604020202020204" pitchFamily="34" charset="0"/>
                        </a:rPr>
                        <a:t> một chú bé bằng gỗ.</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158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lang="vi-VN" altLang="x-none" sz="2800" b="1" dirty="0">
                          <a:solidFill>
                            <a:srgbClr val="003366"/>
                          </a:solidFill>
                          <a:latin typeface="Times New Roman" panose="02020603050405020304" pitchFamily="18" charset="0"/>
                          <a:cs typeface="Arial" panose="020B0604020202020204" pitchFamily="34" charset="0"/>
                        </a:rPr>
                        <a:t>Chú có cái mũi rất d</a:t>
                      </a:r>
                      <a:r>
                        <a:rPr lang="vi-VN" altLang="x-none" sz="2800" b="1" dirty="0">
                          <a:solidFill>
                            <a:srgbClr val="003366"/>
                          </a:solidFill>
                          <a:latin typeface="Times New Roman" panose="02020603050405020304" pitchFamily="18" charset="0"/>
                          <a:ea typeface="Arial" panose="020B0604020202020204" pitchFamily="34" charset="0"/>
                        </a:rPr>
                        <a:t>à</a:t>
                      </a:r>
                      <a:r>
                        <a:rPr lang="vi-VN" altLang="x-none" sz="2800" b="1" dirty="0">
                          <a:solidFill>
                            <a:srgbClr val="003366"/>
                          </a:solidFill>
                          <a:latin typeface="Times New Roman" panose="02020603050405020304" pitchFamily="18" charset="0"/>
                          <a:cs typeface="Arial" panose="020B0604020202020204" pitchFamily="34" charset="0"/>
                        </a:rPr>
                        <a:t>i.</a:t>
                      </a:r>
                      <a:endParaRPr sz="2800" b="1" dirty="0">
                        <a:solidFill>
                          <a:srgbClr val="003366"/>
                        </a:solidFill>
                        <a:latin typeface="Times New Roman" panose="02020603050405020304" pitchFamily="18" charset="0"/>
                        <a:cs typeface="Arial" panose="020B0604020202020204" pitchFamily="34" charset="0"/>
                      </a:endParaRPr>
                    </a:p>
                    <a:p>
                      <a:pPr lvl="0" algn="ctr" eaLnBrk="1" hangingPunct="1">
                        <a:lnSpc>
                          <a:spcPct val="115000"/>
                        </a:lnSpc>
                        <a:buNone/>
                      </a:pP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962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lang="vi-VN" altLang="x-none" sz="2800" b="1" dirty="0">
                          <a:solidFill>
                            <a:srgbClr val="003366"/>
                          </a:solidFill>
                          <a:latin typeface="Times New Roman" panose="02020603050405020304" pitchFamily="18" charset="0"/>
                          <a:cs typeface="Arial" panose="020B0604020202020204" pitchFamily="34" charset="0"/>
                        </a:rPr>
                        <a:t>Chú người gỗ được bác rùa tốt bụng Toóc- ti- la tặng chú chiếc chìa khóa v</a:t>
                      </a:r>
                      <a:r>
                        <a:rPr lang="vi-VN" altLang="x-none" sz="2800" b="1" dirty="0">
                          <a:solidFill>
                            <a:srgbClr val="003366"/>
                          </a:solidFill>
                          <a:latin typeface="Times New Roman" panose="02020603050405020304" pitchFamily="18" charset="0"/>
                          <a:ea typeface="Arial" panose="020B0604020202020204" pitchFamily="34" charset="0"/>
                        </a:rPr>
                        <a:t>à</a:t>
                      </a:r>
                      <a:r>
                        <a:rPr lang="vi-VN" altLang="x-none" sz="2800" b="1" dirty="0">
                          <a:solidFill>
                            <a:srgbClr val="003366"/>
                          </a:solidFill>
                          <a:latin typeface="Times New Roman" panose="02020603050405020304" pitchFamily="18" charset="0"/>
                          <a:cs typeface="Arial" panose="020B0604020202020204" pitchFamily="34" charset="0"/>
                        </a:rPr>
                        <a:t>ng.</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r>
                        <a:rPr sz="2400" dirty="0">
                          <a:solidFill>
                            <a:srgbClr val="7030A0"/>
                          </a:solidFill>
                          <a:latin typeface="Times New Roman" panose="02020603050405020304" pitchFamily="18" charset="0"/>
                          <a:cs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400" dirty="0">
                          <a:solidFill>
                            <a:srgbClr val="7030A0"/>
                          </a:solidFill>
                          <a:latin typeface="Times New Roman" panose="02020603050405020304" pitchFamily="18" charset="0"/>
                          <a:ea typeface="Arial" panose="020B0604020202020204" pitchFamily="34" charset="0"/>
                        </a:rPr>
                        <a:t>………</a:t>
                      </a:r>
                      <a:endParaRPr lang="vi-VN" altLang="x-none" sz="2400" dirty="0">
                        <a:solidFill>
                          <a:srgbClr val="7030A0"/>
                        </a:solidFill>
                        <a:latin typeface="Times New Roman" panose="02020603050405020304" pitchFamily="18" charset="0"/>
                        <a:ea typeface="Arial" panose="020B0604020202020204" pitchFamily="34" charset="0"/>
                      </a:endParaRPr>
                    </a:p>
                  </a:txBody>
                  <a:tcPr marL="63171" marR="63171"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8235" name="Rectangle 8"/>
          <p:cNvSpPr/>
          <p:nvPr/>
        </p:nvSpPr>
        <p:spPr>
          <a:xfrm>
            <a:off x="381000" y="128588"/>
            <a:ext cx="11658600" cy="1076325"/>
          </a:xfrm>
          <a:prstGeom prst="rect">
            <a:avLst/>
          </a:prstGeom>
          <a:solidFill>
            <a:srgbClr val="FFFFCC"/>
          </a:solid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50000"/>
              </a:spcBef>
              <a:buFontTx/>
              <a:buNone/>
            </a:pPr>
            <a:r>
              <a:rPr lang="en-US" altLang="en-US" sz="3200" b="1" i="1" dirty="0">
                <a:solidFill>
                  <a:srgbClr val="C00000"/>
                </a:solidFill>
                <a:latin typeface="Times New Roman" panose="02020603050405020304" pitchFamily="18" charset="0"/>
                <a:sym typeface="Wingdings" panose="05000000000000000000" pitchFamily="2" charset="2"/>
              </a:rPr>
              <a:t>2. Những câu còn lại trong đoạn văn trên được dùng làm gì?(đánh dấu X vào ô thích hợp). Cuối mỗi câu có dấu gì ?</a:t>
            </a:r>
            <a:endParaRPr lang="en-US" altLang="en-US" sz="3200" b="1" i="1" dirty="0">
              <a:solidFill>
                <a:srgbClr val="C00000"/>
              </a:solidFill>
              <a:latin typeface="Times New Roman" panose="02020603050405020304" pitchFamily="18" charset="0"/>
              <a:sym typeface="Wingdings" panose="05000000000000000000" pitchFamily="2" charset="2"/>
            </a:endParaRPr>
          </a:p>
        </p:txBody>
      </p:sp>
      <p:sp>
        <p:nvSpPr>
          <p:cNvPr id="7" name="Rectangle 6"/>
          <p:cNvSpPr/>
          <p:nvPr/>
        </p:nvSpPr>
        <p:spPr>
          <a:xfrm>
            <a:off x="7915275" y="4005263"/>
            <a:ext cx="407988" cy="523875"/>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62600" y="2909888"/>
            <a:ext cx="407988" cy="522288"/>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934200" y="5537200"/>
            <a:ext cx="407988" cy="523875"/>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X</a:t>
            </a:r>
            <a:endParaRPr kumimoji="0" lang="en-US" altLang="en-US" sz="28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0668000" y="2743200"/>
            <a:ext cx="1524000" cy="954088"/>
          </a:xfrm>
          <a:prstGeom prst="rect">
            <a:avLst/>
          </a:prstGeom>
        </p:spPr>
        <p:txBody>
          <a:bodyPr>
            <a:spAutoFit/>
          </a:bodyPr>
          <a:p>
            <a:pPr eaLnBrk="1" hangingPunct="1">
              <a:spcBef>
                <a:spcPct val="50000"/>
              </a:spcBef>
              <a:buNone/>
            </a:pPr>
            <a:r>
              <a:rPr lang="en-US" altLang="en-US" sz="2800" b="1" dirty="0">
                <a:solidFill>
                  <a:srgbClr val="FF3300"/>
                </a:solidFill>
                <a:effectLst>
                  <a:outerShdw blurRad="38100" dist="38100" dir="2700000">
                    <a:srgbClr val="C0C0C0"/>
                  </a:outerShdw>
                </a:effectLst>
                <a:latin typeface="Times New Roman" panose="02020603050405020304" pitchFamily="18" charset="0"/>
                <a:cs typeface="Times New Roman" panose="02020603050405020304" pitchFamily="18" charset="0"/>
              </a:rPr>
              <a:t>Dấu chấm</a:t>
            </a:r>
            <a:endParaRPr lang="en-US" altLang="en-US" sz="2800" b="1" dirty="0">
              <a:solidFill>
                <a:srgbClr val="FF33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0610850" y="3838575"/>
            <a:ext cx="1524000" cy="954088"/>
          </a:xfrm>
          <a:prstGeom prst="rect">
            <a:avLst/>
          </a:prstGeom>
        </p:spPr>
        <p:txBody>
          <a:bodyPr>
            <a:spAutoFit/>
          </a:bodyPr>
          <a:p>
            <a:pPr eaLnBrk="1" hangingPunct="1">
              <a:spcBef>
                <a:spcPct val="50000"/>
              </a:spcBef>
              <a:buNone/>
            </a:pPr>
            <a:r>
              <a:rPr lang="en-US" altLang="en-US" sz="2800" b="1" dirty="0">
                <a:solidFill>
                  <a:srgbClr val="FF3300"/>
                </a:solidFill>
                <a:effectLst>
                  <a:outerShdw blurRad="38100" dist="38100" dir="2700000">
                    <a:srgbClr val="C0C0C0"/>
                  </a:outerShdw>
                </a:effectLst>
                <a:latin typeface="Times New Roman" panose="02020603050405020304" pitchFamily="18" charset="0"/>
                <a:cs typeface="Times New Roman" panose="02020603050405020304" pitchFamily="18" charset="0"/>
              </a:rPr>
              <a:t>Dấu chấm</a:t>
            </a:r>
            <a:endParaRPr lang="en-US" altLang="en-US" sz="2800" b="1" dirty="0">
              <a:solidFill>
                <a:srgbClr val="FF33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10656888" y="5370513"/>
            <a:ext cx="1524000" cy="954088"/>
          </a:xfrm>
          <a:prstGeom prst="rect">
            <a:avLst/>
          </a:prstGeom>
        </p:spPr>
        <p:txBody>
          <a:bodyPr>
            <a:spAutoFit/>
          </a:bodyPr>
          <a:p>
            <a:pPr eaLnBrk="1" hangingPunct="1">
              <a:spcBef>
                <a:spcPct val="50000"/>
              </a:spcBef>
              <a:buNone/>
            </a:pPr>
            <a:r>
              <a:rPr lang="en-US" altLang="en-US" sz="2800" b="1" dirty="0">
                <a:solidFill>
                  <a:srgbClr val="FF3300"/>
                </a:solidFill>
                <a:effectLst>
                  <a:outerShdw blurRad="38100" dist="38100" dir="2700000">
                    <a:srgbClr val="C0C0C0"/>
                  </a:outerShdw>
                </a:effectLst>
                <a:latin typeface="Times New Roman" panose="02020603050405020304" pitchFamily="18" charset="0"/>
                <a:cs typeface="Times New Roman" panose="02020603050405020304" pitchFamily="18" charset="0"/>
              </a:rPr>
              <a:t>Dấu chấm</a:t>
            </a:r>
            <a:endParaRPr lang="en-US" altLang="en-US" sz="2800" b="1" dirty="0">
              <a:solidFill>
                <a:srgbClr val="FF33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amond(in)">
                                      <p:cBhvr>
                                        <p:cTn id="28" dur="1000"/>
                                        <p:tgtEl>
                                          <p:spTgt spid="11"/>
                                        </p:tgtEl>
                                      </p:cBhvr>
                                    </p:animEffect>
                                  </p:childTnLst>
                                </p:cTn>
                              </p:par>
                            </p:childTnLst>
                          </p:cTn>
                        </p:par>
                        <p:par>
                          <p:cTn id="29" fill="hold">
                            <p:stCondLst>
                              <p:cond delay="1000"/>
                            </p:stCondLst>
                            <p:childTnLst>
                              <p:par>
                                <p:cTn id="30" presetID="7"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3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400" decel="100000"/>
                                        <p:tgtEl>
                                          <p:spTgt spid="13"/>
                                        </p:tgtEl>
                                      </p:cBhvr>
                                    </p:animEffect>
                                    <p:anim calcmode="lin" valueType="num">
                                      <p:cBhvr>
                                        <p:cTn id="38" dur="400" decel="100000" fill="hold"/>
                                        <p:tgtEl>
                                          <p:spTgt spid="13"/>
                                        </p:tgtEl>
                                        <p:attrNameLst>
                                          <p:attrName>style.rotation</p:attrName>
                                        </p:attrNameLst>
                                      </p:cBhvr>
                                      <p:tavLst>
                                        <p:tav tm="0">
                                          <p:val>
                                            <p:fltVal val="-90.000000"/>
                                          </p:val>
                                        </p:tav>
                                        <p:tav tm="100000">
                                          <p:val>
                                            <p:fltVal val="0.000000"/>
                                          </p:val>
                                        </p:tav>
                                      </p:tavLst>
                                    </p:anim>
                                    <p:anim calcmode="lin" valueType="num">
                                      <p:cBhvr>
                                        <p:cTn id="39" dur="400" decel="100000" fill="hold"/>
                                        <p:tgtEl>
                                          <p:spTgt spid="13"/>
                                        </p:tgtEl>
                                        <p:attrNameLst>
                                          <p:attrName>ppt_x</p:attrName>
                                        </p:attrNameLst>
                                      </p:cBhvr>
                                      <p:tavLst>
                                        <p:tav tm="0">
                                          <p:val>
                                            <p:strVal val="#ppt_x+0.4"/>
                                          </p:val>
                                        </p:tav>
                                        <p:tav tm="100000">
                                          <p:val>
                                            <p:strVal val="#ppt_x-0.05"/>
                                          </p:val>
                                        </p:tav>
                                      </p:tavLst>
                                    </p:anim>
                                    <p:anim calcmode="lin" valueType="num">
                                      <p:cBhvr>
                                        <p:cTn id="40" dur="400" decel="100000" fill="hold"/>
                                        <p:tgtEl>
                                          <p:spTgt spid="13"/>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4823" name="Group 7"/>
          <p:cNvGraphicFramePr>
            <a:graphicFrameLocks noGrp="1"/>
          </p:cNvGraphicFramePr>
          <p:nvPr/>
        </p:nvGraphicFramePr>
        <p:xfrm>
          <a:off x="457200" y="3213100"/>
          <a:ext cx="11277600" cy="3351213"/>
        </p:xfrm>
        <a:graphic>
          <a:graphicData uri="http://schemas.openxmlformats.org/drawingml/2006/table">
            <a:tbl>
              <a:tblPr/>
              <a:tblGrid>
                <a:gridCol w="6096000"/>
                <a:gridCol w="5181600"/>
              </a:tblGrid>
              <a:tr h="964254">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3200" b="1" i="0" u="none" strike="noStrike" cap="none" normalizeH="0" baseline="0" dirty="0" smtClean="0">
                          <a:ln>
                            <a:noFill/>
                          </a:ln>
                          <a:solidFill>
                            <a:srgbClr val="990033"/>
                          </a:solidFill>
                          <a:effectLst/>
                          <a:latin typeface="VNI-Times" pitchFamily="2" charset="0"/>
                        </a:rPr>
                        <a:t>-</a:t>
                      </a:r>
                      <a:r>
                        <a:rPr kumimoji="0" lang="en-US" altLang="en-US" sz="3200" b="0" i="0" u="none" strike="noStrike" cap="none" normalizeH="0" baseline="0" dirty="0" smtClean="0">
                          <a:ln>
                            <a:noFill/>
                          </a:ln>
                          <a:solidFill>
                            <a:srgbClr val="990033"/>
                          </a:solidFill>
                          <a:effectLst/>
                          <a:latin typeface="VNI-Times" pitchFamily="2" charset="0"/>
                        </a:rPr>
                        <a:t> </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Bu-</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ra</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ti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nô</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là</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một</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chú</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bé</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bằng</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gỗ</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endParaRPr kumimoji="0" lang="en-US" altLang="en-US" sz="3200" b="0" i="0" u="none" strike="noStrike" cap="none" normalizeH="0" baseline="0" dirty="0" smtClean="0">
                        <a:ln>
                          <a:noFill/>
                        </a:ln>
                        <a:solidFill>
                          <a:schemeClr val="tx1"/>
                        </a:solidFill>
                        <a:effectLst/>
                        <a:latin typeface="Times New Roman" panose="02020603050405020304" pitchFamily="18" charset="0"/>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3200" b="0" i="0" u="none" strike="noStrike" cap="none" normalizeH="0" baseline="0" smtClean="0">
                        <a:ln>
                          <a:noFill/>
                        </a:ln>
                        <a:solidFill>
                          <a:srgbClr val="990033"/>
                        </a:solidFill>
                        <a:effectLst/>
                        <a:latin typeface="VNI-Times" pitchFamily="2" charset="0"/>
                      </a:endParaRP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6782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3200" b="1" i="0" u="none" strike="noStrike" cap="none" normalizeH="0" baseline="0" dirty="0" smtClean="0">
                          <a:ln>
                            <a:noFill/>
                          </a:ln>
                          <a:solidFill>
                            <a:srgbClr val="990033"/>
                          </a:solidFill>
                          <a:effectLst/>
                          <a:latin typeface="VNI-Times" pitchFamily="2" charset="0"/>
                        </a:rPr>
                        <a:t>-</a:t>
                      </a:r>
                      <a:r>
                        <a:rPr kumimoji="0" lang="en-US" altLang="en-US" sz="3200" b="0" i="0" u="none" strike="noStrike" cap="none" normalizeH="0" baseline="0" dirty="0" smtClean="0">
                          <a:ln>
                            <a:noFill/>
                          </a:ln>
                          <a:solidFill>
                            <a:srgbClr val="990033"/>
                          </a:solidFill>
                          <a:effectLst/>
                          <a:latin typeface="VNI-Times" pitchFamily="2"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Chú</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có</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cái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mũi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rất</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dài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endParaRPr kumimoji="0" lang="en-US" altLang="en-US" sz="3200" b="0" i="0" u="none" strike="noStrike" cap="none" normalizeH="0" baseline="0" dirty="0" smtClean="0">
                        <a:ln>
                          <a:noFill/>
                        </a:ln>
                        <a:solidFill>
                          <a:schemeClr val="tx1"/>
                        </a:solidFill>
                        <a:effectLst/>
                        <a:latin typeface="Times New Roman" panose="02020603050405020304" pitchFamily="18" charset="0"/>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3200" b="0" i="0" u="none" strike="noStrike" cap="none" normalizeH="0" baseline="0" smtClean="0">
                        <a:ln>
                          <a:noFill/>
                        </a:ln>
                        <a:solidFill>
                          <a:srgbClr val="990033"/>
                        </a:solidFill>
                        <a:effectLst/>
                        <a:latin typeface="VNI-Times" pitchFamily="2" charset="0"/>
                      </a:endParaRP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1808023">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3200" b="1" i="0" u="none" strike="noStrike" cap="none" normalizeH="0" baseline="0" dirty="0" smtClean="0">
                          <a:ln>
                            <a:noFill/>
                          </a:ln>
                          <a:solidFill>
                            <a:srgbClr val="990033"/>
                          </a:solidFill>
                          <a:effectLst/>
                          <a:latin typeface="VNI-Times" pitchFamily="2" charset="0"/>
                        </a:rPr>
                        <a:t>-</a:t>
                      </a:r>
                      <a:r>
                        <a:rPr kumimoji="0" lang="en-US" altLang="en-US" sz="3200" b="0" i="0" u="none" strike="noStrike" cap="none" normalizeH="0" baseline="0" dirty="0" smtClean="0">
                          <a:ln>
                            <a:noFill/>
                          </a:ln>
                          <a:solidFill>
                            <a:srgbClr val="990033"/>
                          </a:solidFill>
                          <a:effectLst/>
                          <a:latin typeface="VNI-Times" pitchFamily="2"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Chú</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người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gỗ</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được</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bác</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rùa</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tốt</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bụng</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Toóc</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ti</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-la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tặng</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cho</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chiếc</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chìa</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khoá</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vàng</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để</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mở</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một</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kho</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rPr>
                        <a:t>báu</a:t>
                      </a:r>
                      <a:r>
                        <a:rPr kumimoji="0" lang="en-US" altLang="en-US" sz="3200" b="0" i="0" u="none" strike="noStrike" cap="none" normalizeH="0" baseline="0" dirty="0" smtClean="0">
                          <a:ln>
                            <a:noFill/>
                          </a:ln>
                          <a:solidFill>
                            <a:schemeClr val="tx1"/>
                          </a:solidFill>
                          <a:effectLst/>
                          <a:latin typeface="Times New Roman" panose="02020603050405020304" pitchFamily="18" charset="0"/>
                        </a:rPr>
                        <a:t>.</a:t>
                      </a:r>
                      <a:endParaRPr kumimoji="0" lang="en-US" altLang="en-US" sz="3200" b="0" i="0" u="none" strike="noStrike" cap="none" normalizeH="0" baseline="0" dirty="0" smtClean="0">
                        <a:ln>
                          <a:noFill/>
                        </a:ln>
                        <a:solidFill>
                          <a:schemeClr val="tx1"/>
                        </a:solidFill>
                        <a:effectLst/>
                        <a:latin typeface="Times New Roman" panose="02020603050405020304" pitchFamily="18" charset="0"/>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3200" b="0" i="0" u="none" strike="noStrike" cap="none" normalizeH="0" baseline="0" dirty="0" smtClean="0">
                        <a:ln>
                          <a:noFill/>
                        </a:ln>
                        <a:solidFill>
                          <a:srgbClr val="990033"/>
                        </a:solidFill>
                        <a:effectLst/>
                        <a:latin typeface="VNI-Times" pitchFamily="2" charset="0"/>
                      </a:endParaRP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52244" name="Text Box 20"/>
          <p:cNvSpPr txBox="1">
            <a:spLocks noChangeArrowheads="1"/>
          </p:cNvSpPr>
          <p:nvPr/>
        </p:nvSpPr>
        <p:spPr bwMode="auto">
          <a:xfrm>
            <a:off x="457200" y="1395413"/>
            <a:ext cx="11277600" cy="1384300"/>
          </a:xfrm>
          <a:prstGeom prst="rect">
            <a:avLst/>
          </a:prstGeom>
          <a:noFill/>
          <a:ln w="9525">
            <a:noFill/>
            <a:miter lim="800000"/>
          </a:ln>
          <a:effectLst/>
        </p:spPr>
        <p:txBody>
          <a:bodyPr wrap="square">
            <a:spAutoFit/>
          </a:bodyPr>
          <a:p>
            <a:pPr eaLnBrk="1" hangingPunct="1">
              <a:spcBef>
                <a:spcPct val="50000"/>
              </a:spcBef>
              <a:buNone/>
            </a:pPr>
            <a:r>
              <a:rPr lang="en-US" altLang="en-US" sz="2800" dirty="0">
                <a:effectLst>
                  <a:outerShdw blurRad="38100" dist="38100" dir="2700000">
                    <a:srgbClr val="C0C0C0"/>
                  </a:outerShdw>
                </a:effectLst>
                <a:latin typeface="Arial" panose="020B0604020202020204" pitchFamily="34" charset="0"/>
              </a:rPr>
              <a:t> </a:t>
            </a:r>
            <a:r>
              <a:rPr lang="en-US" altLang="en-US" sz="2800" dirty="0">
                <a:effectLst>
                  <a:outerShdw blurRad="38100" dist="38100" dir="2700000">
                    <a:srgbClr val="C0C0C0"/>
                  </a:outerShdw>
                </a:effectLst>
                <a:latin typeface="Times New Roman" panose="02020603050405020304" pitchFamily="18" charset="0"/>
                <a:cs typeface="Times New Roman" panose="02020603050405020304" pitchFamily="18" charset="0"/>
              </a:rPr>
              <a:t>Bu-ra-ti-nô l</a:t>
            </a:r>
            <a:r>
              <a:rPr lang="en-US" altLang="en-US" sz="2800"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en-US" altLang="en-US" sz="2800" dirty="0">
                <a:effectLst>
                  <a:outerShdw blurRad="38100" dist="38100" dir="2700000">
                    <a:srgbClr val="C0C0C0"/>
                  </a:outerShdw>
                </a:effectLst>
                <a:latin typeface="Times New Roman" panose="02020603050405020304" pitchFamily="18" charset="0"/>
                <a:cs typeface="Times New Roman" panose="02020603050405020304" pitchFamily="18" charset="0"/>
              </a:rPr>
              <a:t> một chú bé bằng gỗ. Chú có cái mũi rất d</a:t>
            </a:r>
            <a:r>
              <a:rPr lang="en-US" altLang="en-US" sz="2800"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en-US" altLang="en-US" sz="2800" dirty="0">
                <a:effectLst>
                  <a:outerShdw blurRad="38100" dist="38100" dir="2700000">
                    <a:srgbClr val="C0C0C0"/>
                  </a:outerShdw>
                </a:effectLst>
                <a:latin typeface="Times New Roman" panose="02020603050405020304" pitchFamily="18" charset="0"/>
                <a:cs typeface="Times New Roman" panose="02020603050405020304" pitchFamily="18" charset="0"/>
              </a:rPr>
              <a:t>i. Chú người gỗ được bác rùa tốt bụng Toóc-ti-la tặng cho chiếc chìa khoá v</a:t>
            </a:r>
            <a:r>
              <a:rPr lang="en-US" altLang="en-US" sz="2800"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en-US" altLang="en-US" sz="2800" dirty="0">
                <a:effectLst>
                  <a:outerShdw blurRad="38100" dist="38100" dir="2700000">
                    <a:srgbClr val="C0C0C0"/>
                  </a:outerShdw>
                </a:effectLst>
                <a:latin typeface="Times New Roman" panose="02020603050405020304" pitchFamily="18" charset="0"/>
                <a:cs typeface="Times New Roman" panose="02020603050405020304" pitchFamily="18" charset="0"/>
              </a:rPr>
              <a:t>ng để mở một kho báu. </a:t>
            </a:r>
            <a:endParaRPr lang="en-US" altLang="en-US" sz="2800"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52294" name="Text Box 70"/>
          <p:cNvSpPr txBox="1">
            <a:spLocks noChangeArrowheads="1"/>
          </p:cNvSpPr>
          <p:nvPr/>
        </p:nvSpPr>
        <p:spPr bwMode="auto">
          <a:xfrm>
            <a:off x="6743700" y="3276600"/>
            <a:ext cx="3924300" cy="519113"/>
          </a:xfrm>
          <a:prstGeom prst="rect">
            <a:avLst/>
          </a:prstGeom>
          <a:noFill/>
          <a:ln w="9525" algn="ctr">
            <a:noFill/>
            <a:miter lim="800000"/>
          </a:ln>
          <a:effectLst/>
        </p:spPr>
        <p:txBody>
          <a:bodyPr>
            <a:spAutoFit/>
          </a:bodyPr>
          <a:p>
            <a:pPr eaLnBrk="1" hangingPunct="1">
              <a:spcBef>
                <a:spcPct val="50000"/>
              </a:spcBef>
              <a:buNone/>
            </a:pPr>
            <a:r>
              <a:rPr lang="en-US" altLang="en-US" sz="28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Giới thiệu về Bu-ra-ti-nô</a:t>
            </a:r>
            <a:endParaRPr lang="en-US" altLang="en-US" sz="28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52295" name="Text Box 71"/>
          <p:cNvSpPr txBox="1">
            <a:spLocks noChangeArrowheads="1"/>
          </p:cNvSpPr>
          <p:nvPr/>
        </p:nvSpPr>
        <p:spPr bwMode="auto">
          <a:xfrm>
            <a:off x="6888163" y="4292600"/>
            <a:ext cx="3671888" cy="519113"/>
          </a:xfrm>
          <a:prstGeom prst="rect">
            <a:avLst/>
          </a:prstGeom>
          <a:noFill/>
          <a:ln w="9525" algn="ctr">
            <a:noFill/>
            <a:miter lim="800000"/>
          </a:ln>
          <a:effectLst/>
        </p:spPr>
        <p:txBody>
          <a:bodyPr>
            <a:spAutoFit/>
          </a:bodyPr>
          <a:p>
            <a:pPr eaLnBrk="1" hangingPunct="1">
              <a:spcBef>
                <a:spcPct val="50000"/>
              </a:spcBef>
              <a:buNone/>
            </a:pPr>
            <a:r>
              <a:rPr lang="en-US" altLang="en-US" sz="28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Miêu tả Bu-ra-ti-nô</a:t>
            </a:r>
            <a:endParaRPr lang="en-US" altLang="en-US" sz="28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52296" name="Text Box 72"/>
          <p:cNvSpPr txBox="1">
            <a:spLocks noChangeArrowheads="1"/>
          </p:cNvSpPr>
          <p:nvPr/>
        </p:nvSpPr>
        <p:spPr bwMode="auto">
          <a:xfrm>
            <a:off x="6816725" y="5013325"/>
            <a:ext cx="3602038" cy="946150"/>
          </a:xfrm>
          <a:prstGeom prst="rect">
            <a:avLst/>
          </a:prstGeom>
          <a:noFill/>
          <a:ln w="9525" algn="ctr">
            <a:noFill/>
            <a:miter lim="800000"/>
          </a:ln>
          <a:effectLst/>
        </p:spPr>
        <p:txBody>
          <a:bodyPr>
            <a:spAutoFit/>
          </a:bodyPr>
          <a:p>
            <a:pPr eaLnBrk="1" hangingPunct="1">
              <a:spcBef>
                <a:spcPct val="20000"/>
              </a:spcBef>
              <a:buNone/>
            </a:pPr>
            <a:r>
              <a:rPr lang="en-US" altLang="en-US" sz="28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Kể lại sự việc liên quan đến Bu-ra-ti-nô</a:t>
            </a:r>
            <a:endParaRPr lang="en-US" altLang="en-US" sz="28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2311" name="Line 23"/>
          <p:cNvSpPr/>
          <p:nvPr/>
        </p:nvSpPr>
        <p:spPr>
          <a:xfrm>
            <a:off x="6959600" y="5445125"/>
            <a:ext cx="1944688" cy="0"/>
          </a:xfrm>
          <a:prstGeom prst="line">
            <a:avLst/>
          </a:prstGeom>
          <a:ln w="57150" cap="flat" cmpd="sng">
            <a:solidFill>
              <a:srgbClr val="FF3300"/>
            </a:solidFill>
            <a:prstDash val="solid"/>
            <a:headEnd type="none" w="med" len="med"/>
            <a:tailEnd type="none" w="med" len="med"/>
          </a:ln>
        </p:spPr>
      </p:sp>
      <p:sp>
        <p:nvSpPr>
          <p:cNvPr id="12309" name="Line 21"/>
          <p:cNvSpPr/>
          <p:nvPr/>
        </p:nvSpPr>
        <p:spPr>
          <a:xfrm>
            <a:off x="6934200" y="3733800"/>
            <a:ext cx="1376363" cy="0"/>
          </a:xfrm>
          <a:prstGeom prst="line">
            <a:avLst/>
          </a:prstGeom>
          <a:ln w="57150" cap="flat" cmpd="sng">
            <a:solidFill>
              <a:srgbClr val="FF3300"/>
            </a:solidFill>
            <a:prstDash val="solid"/>
            <a:headEnd type="none" w="med" len="med"/>
            <a:tailEnd type="none" w="med" len="med"/>
          </a:ln>
        </p:spPr>
      </p:sp>
      <p:sp>
        <p:nvSpPr>
          <p:cNvPr id="12310" name="Line 22"/>
          <p:cNvSpPr/>
          <p:nvPr/>
        </p:nvSpPr>
        <p:spPr>
          <a:xfrm>
            <a:off x="6959600" y="4724400"/>
            <a:ext cx="1066800" cy="0"/>
          </a:xfrm>
          <a:prstGeom prst="line">
            <a:avLst/>
          </a:prstGeom>
          <a:ln w="57150" cap="flat" cmpd="sng">
            <a:solidFill>
              <a:srgbClr val="FF3300"/>
            </a:solidFill>
            <a:prstDash val="solid"/>
            <a:headEnd type="none" w="med" len="med"/>
            <a:tailEnd type="none" w="med" len="med"/>
          </a:ln>
        </p:spPr>
      </p:sp>
      <p:sp>
        <p:nvSpPr>
          <p:cNvPr id="97287" name="AutoShape 7"/>
          <p:cNvSpPr/>
          <p:nvPr/>
        </p:nvSpPr>
        <p:spPr>
          <a:xfrm>
            <a:off x="3556000" y="1724025"/>
            <a:ext cx="6477000" cy="1066800"/>
          </a:xfrm>
          <a:prstGeom prst="wedgeRoundRectCallout">
            <a:avLst>
              <a:gd name="adj1" fmla="val 36838"/>
              <a:gd name="adj2" fmla="val 88542"/>
              <a:gd name="adj3" fmla="val 16667"/>
            </a:avLst>
          </a:prstGeom>
          <a:solidFill>
            <a:srgbClr val="FFFFFF"/>
          </a:solidFill>
          <a:ln w="9525" cap="flat" cmpd="sng">
            <a:solidFill>
              <a:schemeClr val="tx1"/>
            </a:solidFill>
            <a:prstDash val="solid"/>
            <a:miter/>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b="1" dirty="0">
                <a:solidFill>
                  <a:schemeClr val="accent2"/>
                </a:solidFill>
                <a:latin typeface="Times New Roman" panose="02020603050405020304" pitchFamily="18" charset="0"/>
              </a:rPr>
              <a:t>Các câu kể trong bài tập này dùng để làm gì ?</a:t>
            </a:r>
            <a:endParaRPr lang="en-US" altLang="en-US" b="1" dirty="0">
              <a:solidFill>
                <a:schemeClr val="accent2"/>
              </a:solidFill>
              <a:latin typeface="Times New Roman" panose="02020603050405020304" pitchFamily="18" charset="0"/>
            </a:endParaRPr>
          </a:p>
        </p:txBody>
      </p:sp>
      <p:sp>
        <p:nvSpPr>
          <p:cNvPr id="15" name="Rectangle 14"/>
          <p:cNvSpPr/>
          <p:nvPr/>
        </p:nvSpPr>
        <p:spPr>
          <a:xfrm>
            <a:off x="4953000" y="370265"/>
            <a:ext cx="6413184" cy="1065580"/>
          </a:xfrm>
          <a:prstGeom prst="rect">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Câu</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kể</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dùng</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để</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endPar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Giới</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thiệu</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tả</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hoặc</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kể</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về</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sự</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vật</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sự</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việc</a:t>
            </a:r>
            <a:r>
              <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a:t>
            </a:r>
            <a:endParaRPr kumimoji="0" lang="en-US" sz="2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4" name="Oval 12" descr="Recycled paper"/>
          <p:cNvSpPr>
            <a:spLocks noChangeArrowheads="1"/>
          </p:cNvSpPr>
          <p:nvPr/>
        </p:nvSpPr>
        <p:spPr bwMode="auto">
          <a:xfrm>
            <a:off x="69850" y="38100"/>
            <a:ext cx="4343400" cy="685800"/>
          </a:xfrm>
          <a:prstGeom prst="ellipse">
            <a:avLst/>
          </a:prstGeom>
        </p:spPr>
        <p:style>
          <a:lnRef idx="1">
            <a:schemeClr val="accent1"/>
          </a:lnRef>
          <a:fillRef idx="2">
            <a:schemeClr val="accent1"/>
          </a:fillRef>
          <a:effectRef idx="1">
            <a:schemeClr val="accent1"/>
          </a:effectRef>
          <a:fontRef idx="minor">
            <a:schemeClr val="dk1"/>
          </a:fontRef>
        </p:style>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rPr>
              <a:t> I. Nhận xét</a:t>
            </a:r>
            <a:endPar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2244"/>
                                        </p:tgtEl>
                                        <p:attrNameLst>
                                          <p:attrName>style.visibility</p:attrName>
                                        </p:attrNameLst>
                                      </p:cBhvr>
                                      <p:to>
                                        <p:strVal val="visible"/>
                                      </p:to>
                                    </p:set>
                                    <p:animEffect transition="in" filter="blinds(horizontal)">
                                      <p:cBhvr>
                                        <p:cTn id="7" dur="500"/>
                                        <p:tgtEl>
                                          <p:spTgt spid="5224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52294"/>
                                        </p:tgtEl>
                                        <p:attrNameLst>
                                          <p:attrName>style.visibility</p:attrName>
                                        </p:attrNameLst>
                                      </p:cBhvr>
                                      <p:to>
                                        <p:strVal val="visible"/>
                                      </p:to>
                                    </p:set>
                                    <p:anim calcmode="lin" valueType="num">
                                      <p:cBhvr>
                                        <p:cTn id="16" dur="500" decel="50000" fill="hold">
                                          <p:stCondLst>
                                            <p:cond delay="0"/>
                                          </p:stCondLst>
                                        </p:cTn>
                                        <p:tgtEl>
                                          <p:spTgt spid="52294"/>
                                        </p:tgtEl>
                                        <p:attrNameLst>
                                          <p:attrName>style.rotation</p:attrName>
                                        </p:attrNameLst>
                                      </p:cBhvr>
                                      <p:tavLst>
                                        <p:tav tm="0">
                                          <p:val>
                                            <p:fltVal val="-90.000000"/>
                                          </p:val>
                                        </p:tav>
                                        <p:tav tm="100000">
                                          <p:val>
                                            <p:fltVal val="0.000000"/>
                                          </p:val>
                                        </p:tav>
                                      </p:tavLst>
                                    </p:anim>
                                    <p:anim calcmode="lin" valueType="num">
                                      <p:cBhvr>
                                        <p:cTn id="17" dur="500" decel="50000" fill="hold">
                                          <p:stCondLst>
                                            <p:cond delay="0"/>
                                          </p:stCondLst>
                                        </p:cTn>
                                        <p:tgtEl>
                                          <p:spTgt spid="5229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2294"/>
                                        </p:tgtEl>
                                        <p:attrNameLst>
                                          <p:attrName>ppt_w</p:attrName>
                                        </p:attrNameLst>
                                      </p:cBhvr>
                                      <p:tavLst>
                                        <p:tav tm="0">
                                          <p:val>
                                            <p:strVal val="#ppt_w*.05"/>
                                          </p:val>
                                        </p:tav>
                                        <p:tav tm="100000">
                                          <p:val>
                                            <p:strVal val="#ppt_w"/>
                                          </p:val>
                                        </p:tav>
                                      </p:tavLst>
                                    </p:anim>
                                    <p:anim calcmode="lin" valueType="num">
                                      <p:cBhvr>
                                        <p:cTn id="19" dur="1000" fill="hold"/>
                                        <p:tgtEl>
                                          <p:spTgt spid="5229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229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229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229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2294"/>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52295"/>
                                        </p:tgtEl>
                                        <p:attrNameLst>
                                          <p:attrName>style.visibility</p:attrName>
                                        </p:attrNameLst>
                                      </p:cBhvr>
                                      <p:to>
                                        <p:strVal val="visible"/>
                                      </p:to>
                                    </p:set>
                                    <p:animEffect transition="in" filter="fade">
                                      <p:cBhvr>
                                        <p:cTn id="28" dur="800" decel="100000"/>
                                        <p:tgtEl>
                                          <p:spTgt spid="52295"/>
                                        </p:tgtEl>
                                      </p:cBhvr>
                                    </p:animEffect>
                                    <p:anim calcmode="lin" valueType="num">
                                      <p:cBhvr>
                                        <p:cTn id="29" dur="800" decel="100000" fill="hold"/>
                                        <p:tgtEl>
                                          <p:spTgt spid="52295"/>
                                        </p:tgtEl>
                                        <p:attrNameLst>
                                          <p:attrName>style.rotation</p:attrName>
                                        </p:attrNameLst>
                                      </p:cBhvr>
                                      <p:tavLst>
                                        <p:tav tm="0">
                                          <p:val>
                                            <p:fltVal val="-90.000000"/>
                                          </p:val>
                                        </p:tav>
                                        <p:tav tm="100000">
                                          <p:val>
                                            <p:fltVal val="0.000000"/>
                                          </p:val>
                                        </p:tav>
                                      </p:tavLst>
                                    </p:anim>
                                    <p:anim calcmode="lin" valueType="num">
                                      <p:cBhvr>
                                        <p:cTn id="30" dur="800" decel="100000" fill="hold"/>
                                        <p:tgtEl>
                                          <p:spTgt spid="52295"/>
                                        </p:tgtEl>
                                        <p:attrNameLst>
                                          <p:attrName>ppt_x</p:attrName>
                                        </p:attrNameLst>
                                      </p:cBhvr>
                                      <p:tavLst>
                                        <p:tav tm="0">
                                          <p:val>
                                            <p:strVal val="#ppt_x+0.4"/>
                                          </p:val>
                                        </p:tav>
                                        <p:tav tm="100000">
                                          <p:val>
                                            <p:strVal val="#ppt_x-0.05"/>
                                          </p:val>
                                        </p:tav>
                                      </p:tavLst>
                                    </p:anim>
                                    <p:anim calcmode="lin" valueType="num">
                                      <p:cBhvr>
                                        <p:cTn id="31" dur="800" decel="100000" fill="hold"/>
                                        <p:tgtEl>
                                          <p:spTgt spid="5229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229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2295"/>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52296"/>
                                        </p:tgtEl>
                                        <p:attrNameLst>
                                          <p:attrName>style.visibility</p:attrName>
                                        </p:attrNameLst>
                                      </p:cBhvr>
                                      <p:to>
                                        <p:strVal val="visible"/>
                                      </p:to>
                                    </p:set>
                                    <p:anim calcmode="lin" valueType="num">
                                      <p:cBhvr>
                                        <p:cTn id="38" dur="500" fill="hold"/>
                                        <p:tgtEl>
                                          <p:spTgt spid="52296"/>
                                        </p:tgtEl>
                                        <p:attrNameLst>
                                          <p:attrName>ppt_w</p:attrName>
                                        </p:attrNameLst>
                                      </p:cBhvr>
                                      <p:tavLst>
                                        <p:tav tm="0">
                                          <p:val>
                                            <p:fltVal val="0.000000"/>
                                          </p:val>
                                        </p:tav>
                                        <p:tav tm="100000">
                                          <p:val>
                                            <p:strVal val="#ppt_w"/>
                                          </p:val>
                                        </p:tav>
                                      </p:tavLst>
                                    </p:anim>
                                    <p:anim calcmode="lin" valueType="num">
                                      <p:cBhvr>
                                        <p:cTn id="39" dur="500" fill="hold"/>
                                        <p:tgtEl>
                                          <p:spTgt spid="52296"/>
                                        </p:tgtEl>
                                        <p:attrNameLst>
                                          <p:attrName>ppt_h</p:attrName>
                                        </p:attrNameLst>
                                      </p:cBhvr>
                                      <p:tavLst>
                                        <p:tav tm="0">
                                          <p:val>
                                            <p:fltVal val="0.00000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xit" presetSubtype="10" fill="hold" grpId="1" nodeType="clickEffect">
                                  <p:stCondLst>
                                    <p:cond delay="0"/>
                                  </p:stCondLst>
                                  <p:childTnLst>
                                    <p:anim calcmode="lin" valueType="num">
                                      <p:cBhvr>
                                        <p:cTn id="43" dur="500"/>
                                        <p:tgtEl>
                                          <p:spTgt spid="52244"/>
                                        </p:tgtEl>
                                        <p:attrNameLst>
                                          <p:attrName>ppt_w</p:attrName>
                                        </p:attrNameLst>
                                      </p:cBhvr>
                                      <p:tavLst>
                                        <p:tav tm="0">
                                          <p:val>
                                            <p:strVal val="ppt_w"/>
                                          </p:val>
                                        </p:tav>
                                        <p:tav tm="100000">
                                          <p:val>
                                            <p:fltVal val="0.000000"/>
                                          </p:val>
                                        </p:tav>
                                      </p:tavLst>
                                    </p:anim>
                                    <p:anim calcmode="lin" valueType="num">
                                      <p:cBhvr>
                                        <p:cTn id="44" dur="500"/>
                                        <p:tgtEl>
                                          <p:spTgt spid="52244"/>
                                        </p:tgtEl>
                                        <p:attrNameLst>
                                          <p:attrName>ppt_h</p:attrName>
                                        </p:attrNameLst>
                                      </p:cBhvr>
                                      <p:tavLst>
                                        <p:tav tm="0">
                                          <p:val>
                                            <p:strVal val="ppt_h"/>
                                          </p:val>
                                        </p:tav>
                                        <p:tav tm="100000">
                                          <p:val>
                                            <p:strVal val="ppt_h"/>
                                          </p:val>
                                        </p:tav>
                                      </p:tavLst>
                                    </p:anim>
                                    <p:set>
                                      <p:cBhvr>
                                        <p:cTn id="45" dur="1" fill="hold">
                                          <p:stCondLst>
                                            <p:cond delay="499"/>
                                          </p:stCondLst>
                                        </p:cTn>
                                        <p:tgtEl>
                                          <p:spTgt spid="52244"/>
                                        </p:tgtEl>
                                        <p:attrNameLst>
                                          <p:attrName>style.visibility</p:attrName>
                                        </p:attrNameLst>
                                      </p:cBhvr>
                                      <p:to>
                                        <p:strVal val="hidden"/>
                                      </p:to>
                                    </p:set>
                                  </p:childTnLst>
                                </p:cTn>
                              </p:par>
                              <p:par>
                                <p:cTn id="46" presetID="40" presetClass="entr" presetSubtype="0" fill="hold" grpId="0" nodeType="withEffect">
                                  <p:stCondLst>
                                    <p:cond delay="0"/>
                                  </p:stCondLst>
                                  <p:iterate type="lt">
                                    <p:tmPct val="10000"/>
                                  </p:iterate>
                                  <p:childTnLst>
                                    <p:set>
                                      <p:cBhvr>
                                        <p:cTn id="47" dur="1" fill="hold">
                                          <p:stCondLst>
                                            <p:cond delay="0"/>
                                          </p:stCondLst>
                                        </p:cTn>
                                        <p:tgtEl>
                                          <p:spTgt spid="97287"/>
                                        </p:tgtEl>
                                        <p:attrNameLst>
                                          <p:attrName>style.visibility</p:attrName>
                                        </p:attrNameLst>
                                      </p:cBhvr>
                                      <p:to>
                                        <p:strVal val="visible"/>
                                      </p:to>
                                    </p:set>
                                    <p:animEffect transition="in" filter="fade">
                                      <p:cBhvr>
                                        <p:cTn id="48" dur="500"/>
                                        <p:tgtEl>
                                          <p:spTgt spid="97287"/>
                                        </p:tgtEl>
                                      </p:cBhvr>
                                    </p:animEffect>
                                    <p:anim calcmode="lin" valueType="num">
                                      <p:cBhvr>
                                        <p:cTn id="49" dur="500" fill="hold"/>
                                        <p:tgtEl>
                                          <p:spTgt spid="97287"/>
                                        </p:tgtEl>
                                        <p:attrNameLst>
                                          <p:attrName>ppt_x</p:attrName>
                                        </p:attrNameLst>
                                      </p:cBhvr>
                                      <p:tavLst>
                                        <p:tav tm="0">
                                          <p:val>
                                            <p:strVal val="#ppt_x-.1"/>
                                          </p:val>
                                        </p:tav>
                                        <p:tav tm="100000">
                                          <p:val>
                                            <p:strVal val="#ppt_x"/>
                                          </p:val>
                                        </p:tav>
                                      </p:tavLst>
                                    </p:anim>
                                    <p:anim calcmode="lin" valueType="num">
                                      <p:cBhvr>
                                        <p:cTn id="50" dur="500" fill="hold"/>
                                        <p:tgtEl>
                                          <p:spTgt spid="9728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2309"/>
                                        </p:tgtEl>
                                        <p:attrNameLst>
                                          <p:attrName>style.visibility</p:attrName>
                                        </p:attrNameLst>
                                      </p:cBhvr>
                                      <p:to>
                                        <p:strVal val="visible"/>
                                      </p:to>
                                    </p:set>
                                    <p:anim calcmode="lin" valueType="num">
                                      <p:cBhvr>
                                        <p:cTn id="55" dur="1000" fill="hold"/>
                                        <p:tgtEl>
                                          <p:spTgt spid="12309"/>
                                        </p:tgtEl>
                                        <p:attrNameLst>
                                          <p:attrName>ppt_x</p:attrName>
                                        </p:attrNameLst>
                                      </p:cBhvr>
                                      <p:tavLst>
                                        <p:tav tm="0">
                                          <p:val>
                                            <p:strVal val="#ppt_x-.2"/>
                                          </p:val>
                                        </p:tav>
                                        <p:tav tm="100000">
                                          <p:val>
                                            <p:strVal val="#ppt_x"/>
                                          </p:val>
                                        </p:tav>
                                      </p:tavLst>
                                    </p:anim>
                                    <p:anim calcmode="lin" valueType="num">
                                      <p:cBhvr>
                                        <p:cTn id="56" dur="1000" fill="hold"/>
                                        <p:tgtEl>
                                          <p:spTgt spid="12309"/>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2309"/>
                                        </p:tgtEl>
                                      </p:cBhvr>
                                    </p:animEffect>
                                  </p:childTnLst>
                                </p:cTn>
                              </p:par>
                            </p:childTnLst>
                          </p:cTn>
                        </p:par>
                        <p:par>
                          <p:cTn id="58" fill="hold">
                            <p:stCondLst>
                              <p:cond delay="1000"/>
                            </p:stCondLst>
                            <p:childTnLst>
                              <p:par>
                                <p:cTn id="59" presetID="29" presetClass="entr" presetSubtype="0" fill="hold" nodeType="afterEffect">
                                  <p:stCondLst>
                                    <p:cond delay="0"/>
                                  </p:stCondLst>
                                  <p:childTnLst>
                                    <p:set>
                                      <p:cBhvr>
                                        <p:cTn id="60" dur="1" fill="hold">
                                          <p:stCondLst>
                                            <p:cond delay="0"/>
                                          </p:stCondLst>
                                        </p:cTn>
                                        <p:tgtEl>
                                          <p:spTgt spid="12310"/>
                                        </p:tgtEl>
                                        <p:attrNameLst>
                                          <p:attrName>style.visibility</p:attrName>
                                        </p:attrNameLst>
                                      </p:cBhvr>
                                      <p:to>
                                        <p:strVal val="visible"/>
                                      </p:to>
                                    </p:set>
                                    <p:anim calcmode="lin" valueType="num">
                                      <p:cBhvr>
                                        <p:cTn id="61" dur="1000" fill="hold"/>
                                        <p:tgtEl>
                                          <p:spTgt spid="12310"/>
                                        </p:tgtEl>
                                        <p:attrNameLst>
                                          <p:attrName>ppt_x</p:attrName>
                                        </p:attrNameLst>
                                      </p:cBhvr>
                                      <p:tavLst>
                                        <p:tav tm="0">
                                          <p:val>
                                            <p:strVal val="#ppt_x-.2"/>
                                          </p:val>
                                        </p:tav>
                                        <p:tav tm="100000">
                                          <p:val>
                                            <p:strVal val="#ppt_x"/>
                                          </p:val>
                                        </p:tav>
                                      </p:tavLst>
                                    </p:anim>
                                    <p:anim calcmode="lin" valueType="num">
                                      <p:cBhvr>
                                        <p:cTn id="62" dur="1000" fill="hold"/>
                                        <p:tgtEl>
                                          <p:spTgt spid="1231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2310"/>
                                        </p:tgtEl>
                                      </p:cBhvr>
                                    </p:animEffect>
                                  </p:childTnLst>
                                </p:cTn>
                              </p:par>
                            </p:childTnLst>
                          </p:cTn>
                        </p:par>
                        <p:par>
                          <p:cTn id="64" fill="hold">
                            <p:stCondLst>
                              <p:cond delay="2000"/>
                            </p:stCondLst>
                            <p:childTnLst>
                              <p:par>
                                <p:cTn id="65" presetID="29" presetClass="entr" presetSubtype="0" fill="hold" nodeType="afterEffect">
                                  <p:stCondLst>
                                    <p:cond delay="0"/>
                                  </p:stCondLst>
                                  <p:childTnLst>
                                    <p:set>
                                      <p:cBhvr>
                                        <p:cTn id="66" dur="1" fill="hold">
                                          <p:stCondLst>
                                            <p:cond delay="0"/>
                                          </p:stCondLst>
                                        </p:cTn>
                                        <p:tgtEl>
                                          <p:spTgt spid="12311"/>
                                        </p:tgtEl>
                                        <p:attrNameLst>
                                          <p:attrName>style.visibility</p:attrName>
                                        </p:attrNameLst>
                                      </p:cBhvr>
                                      <p:to>
                                        <p:strVal val="visible"/>
                                      </p:to>
                                    </p:set>
                                    <p:anim calcmode="lin" valueType="num">
                                      <p:cBhvr>
                                        <p:cTn id="67" dur="1000" fill="hold"/>
                                        <p:tgtEl>
                                          <p:spTgt spid="12311"/>
                                        </p:tgtEl>
                                        <p:attrNameLst>
                                          <p:attrName>ppt_x</p:attrName>
                                        </p:attrNameLst>
                                      </p:cBhvr>
                                      <p:tavLst>
                                        <p:tav tm="0">
                                          <p:val>
                                            <p:strVal val="#ppt_x-.2"/>
                                          </p:val>
                                        </p:tav>
                                        <p:tav tm="100000">
                                          <p:val>
                                            <p:strVal val="#ppt_x"/>
                                          </p:val>
                                        </p:tav>
                                      </p:tavLst>
                                    </p:anim>
                                    <p:anim calcmode="lin" valueType="num">
                                      <p:cBhvr>
                                        <p:cTn id="68" dur="1000" fill="hold"/>
                                        <p:tgtEl>
                                          <p:spTgt spid="12311"/>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231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4" grpId="0"/>
      <p:bldP spid="52244" grpId="1"/>
      <p:bldP spid="52294" grpId="0"/>
      <p:bldP spid="52295" grpId="0"/>
      <p:bldP spid="52296" grpId="0"/>
      <p:bldP spid="972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4" descr="Recycled paper"/>
          <p:cNvSpPr>
            <a:spLocks noChangeArrowheads="1"/>
          </p:cNvSpPr>
          <p:nvPr/>
        </p:nvSpPr>
        <p:spPr bwMode="auto">
          <a:xfrm>
            <a:off x="381000" y="1295400"/>
            <a:ext cx="11277600" cy="1200150"/>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3600" b="0" i="0" u="none" strike="noStrike" kern="1200" cap="none" spc="0" normalizeH="0" baseline="0" noProof="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sym typeface="Wingdings" panose="05000000000000000000" pitchFamily="2" charset="2"/>
              </a:rPr>
              <a:t>  </a:t>
            </a:r>
            <a:r>
              <a:rPr kumimoji="0" lang="en-US" altLang="en-US" sz="3600" b="0" i="1" u="none" strike="noStrike" kern="1200" cap="none" spc="0" normalizeH="0" baseline="0" noProof="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sym typeface="Wingdings" panose="05000000000000000000" pitchFamily="2" charset="2"/>
              </a:rPr>
              <a:t>3. Ba câu sau đây cũng là câu kể. Theo em, chúng được dùng làm gì?</a:t>
            </a:r>
            <a:endParaRPr kumimoji="0" lang="en-US" altLang="en-US" sz="3600" b="0" i="1" u="none" strike="noStrike" kern="1200" cap="none" spc="0" normalizeH="0" baseline="0" noProof="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9" name="Text Box 2"/>
          <p:cNvSpPr txBox="1"/>
          <p:nvPr/>
        </p:nvSpPr>
        <p:spPr>
          <a:xfrm>
            <a:off x="381000" y="2819400"/>
            <a:ext cx="11353800" cy="3478213"/>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en-US" sz="4400" b="1" dirty="0">
                <a:latin typeface="Times New Roman" panose="02020603050405020304" pitchFamily="18" charset="0"/>
              </a:rPr>
              <a:t> </a:t>
            </a:r>
            <a:r>
              <a:rPr lang="en-US" altLang="en-US" sz="4400" dirty="0">
                <a:solidFill>
                  <a:srgbClr val="FF0000"/>
                </a:solidFill>
                <a:latin typeface="Times New Roman" panose="02020603050405020304" pitchFamily="18" charset="0"/>
                <a:cs typeface="Arial" panose="020B0604020202020204" pitchFamily="34" charset="0"/>
              </a:rPr>
              <a:t>Ba-ra-ba uống rượu đã say. Vừa hơ bộ râu, lão vừa nói:</a:t>
            </a:r>
            <a:endParaRPr lang="en-US" altLang="en-US" sz="4400" dirty="0">
              <a:solidFill>
                <a:srgbClr val="FF0000"/>
              </a:solidFill>
              <a:latin typeface="Times New Roman" panose="02020603050405020304" pitchFamily="18" charset="0"/>
              <a:cs typeface="Arial" panose="020B0604020202020204" pitchFamily="34" charset="0"/>
            </a:endParaRPr>
          </a:p>
          <a:p>
            <a:pPr marL="0" lvl="0" indent="0">
              <a:lnSpc>
                <a:spcPct val="100000"/>
              </a:lnSpc>
              <a:spcBef>
                <a:spcPct val="0"/>
              </a:spcBef>
              <a:buFontTx/>
              <a:buNone/>
            </a:pPr>
            <a:r>
              <a:rPr lang="en-US" altLang="en-US" sz="4400" dirty="0">
                <a:solidFill>
                  <a:srgbClr val="FF0000"/>
                </a:solidFill>
                <a:latin typeface="Times New Roman" panose="02020603050405020304" pitchFamily="18" charset="0"/>
                <a:cs typeface="Arial" panose="020B0604020202020204" pitchFamily="34" charset="0"/>
              </a:rPr>
              <a:t>- Bắt được thằng người gỗ, ta sẽ tống nó v</a:t>
            </a:r>
            <a:r>
              <a:rPr lang="en-US" altLang="en-US" sz="4400" dirty="0">
                <a:solidFill>
                  <a:srgbClr val="FF0000"/>
                </a:solidFill>
                <a:latin typeface="Times New Roman" panose="02020603050405020304" pitchFamily="18" charset="0"/>
                <a:ea typeface="Arial" panose="020B0604020202020204" pitchFamily="34" charset="0"/>
              </a:rPr>
              <a:t>à</a:t>
            </a:r>
            <a:r>
              <a:rPr lang="en-US" altLang="en-US" sz="4400" dirty="0">
                <a:solidFill>
                  <a:srgbClr val="FF0000"/>
                </a:solidFill>
                <a:latin typeface="Times New Roman" panose="02020603050405020304" pitchFamily="18" charset="0"/>
                <a:cs typeface="Arial" panose="020B0604020202020204" pitchFamily="34" charset="0"/>
              </a:rPr>
              <a:t>o cái lò sưởi n</a:t>
            </a:r>
            <a:r>
              <a:rPr lang="en-US" altLang="en-US" sz="4400" dirty="0">
                <a:solidFill>
                  <a:srgbClr val="FF0000"/>
                </a:solidFill>
                <a:latin typeface="Times New Roman" panose="02020603050405020304" pitchFamily="18" charset="0"/>
                <a:ea typeface="Arial" panose="020B0604020202020204" pitchFamily="34" charset="0"/>
              </a:rPr>
              <a:t>à</a:t>
            </a:r>
            <a:r>
              <a:rPr lang="en-US" altLang="en-US" sz="4400" dirty="0">
                <a:solidFill>
                  <a:srgbClr val="FF0000"/>
                </a:solidFill>
                <a:latin typeface="Times New Roman" panose="02020603050405020304" pitchFamily="18" charset="0"/>
                <a:cs typeface="Arial" panose="020B0604020202020204" pitchFamily="34" charset="0"/>
              </a:rPr>
              <a:t>y.</a:t>
            </a:r>
            <a:endParaRPr lang="vi-VN" altLang="en-US" sz="4400" dirty="0">
              <a:solidFill>
                <a:srgbClr val="FF0000"/>
              </a:solidFill>
              <a:latin typeface="Times New Roman" panose="02020603050405020304" pitchFamily="18" charset="0"/>
              <a:cs typeface="Arial" panose="020B0604020202020204" pitchFamily="34" charset="0"/>
            </a:endParaRPr>
          </a:p>
          <a:p>
            <a:pPr marL="0" lvl="0" indent="0">
              <a:lnSpc>
                <a:spcPct val="100000"/>
              </a:lnSpc>
              <a:spcBef>
                <a:spcPct val="0"/>
              </a:spcBef>
              <a:buFontTx/>
              <a:buNone/>
            </a:pPr>
            <a:endParaRPr lang="en-US" altLang="en-US" sz="4400" b="1" i="1" dirty="0">
              <a:latin typeface="Times New Roman" panose="02020603050405020304" pitchFamily="18" charset="0"/>
            </a:endParaRPr>
          </a:p>
        </p:txBody>
      </p:sp>
      <p:sp>
        <p:nvSpPr>
          <p:cNvPr id="11" name="Line 21"/>
          <p:cNvSpPr/>
          <p:nvPr/>
        </p:nvSpPr>
        <p:spPr>
          <a:xfrm>
            <a:off x="5867400" y="1905000"/>
            <a:ext cx="1376363" cy="0"/>
          </a:xfrm>
          <a:prstGeom prst="line">
            <a:avLst/>
          </a:prstGeom>
          <a:ln w="57150" cap="flat" cmpd="sng">
            <a:solidFill>
              <a:srgbClr val="FF3300"/>
            </a:solidFill>
            <a:prstDash val="solid"/>
            <a:headEnd type="none" w="med" len="med"/>
            <a:tailEnd type="none" w="med" len="med"/>
          </a:ln>
        </p:spPr>
      </p:sp>
      <p:sp>
        <p:nvSpPr>
          <p:cNvPr id="12" name="Line 23"/>
          <p:cNvSpPr/>
          <p:nvPr/>
        </p:nvSpPr>
        <p:spPr>
          <a:xfrm>
            <a:off x="457200" y="2362200"/>
            <a:ext cx="1944688" cy="0"/>
          </a:xfrm>
          <a:prstGeom prst="line">
            <a:avLst/>
          </a:prstGeom>
          <a:ln w="57150" cap="flat" cmpd="sng">
            <a:solidFill>
              <a:srgbClr val="FF3300"/>
            </a:solidFill>
            <a:prstDash val="solid"/>
            <a:headEnd type="none" w="med" len="med"/>
            <a:tailEnd type="none" w="med" len="med"/>
          </a:ln>
        </p:spPr>
      </p:sp>
      <p:sp>
        <p:nvSpPr>
          <p:cNvPr id="10" name="Oval 12" descr="Recycled paper"/>
          <p:cNvSpPr>
            <a:spLocks noChangeArrowheads="1"/>
          </p:cNvSpPr>
          <p:nvPr/>
        </p:nvSpPr>
        <p:spPr bwMode="auto">
          <a:xfrm>
            <a:off x="69850" y="38100"/>
            <a:ext cx="4343400" cy="685800"/>
          </a:xfrm>
          <a:prstGeom prst="ellipse">
            <a:avLst/>
          </a:prstGeom>
        </p:spPr>
        <p:style>
          <a:lnRef idx="1">
            <a:schemeClr val="accent1"/>
          </a:lnRef>
          <a:fillRef idx="2">
            <a:schemeClr val="accent1"/>
          </a:fillRef>
          <a:effectRef idx="1">
            <a:schemeClr val="accent1"/>
          </a:effectRef>
          <a:fontRef idx="minor">
            <a:schemeClr val="dk1"/>
          </a:fontRef>
        </p:style>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rPr>
              <a:t> I. Nhận xét</a:t>
            </a:r>
            <a:endParaRPr kumimoji="0" lang="en-US" sz="3800" b="1" i="0" u="none" strike="noStrike" kern="1200" cap="none" spc="0" normalizeH="0" baseline="0" noProof="0">
              <a:ln>
                <a:noFill/>
              </a:ln>
              <a:solidFill>
                <a:schemeClr val="bg2"/>
              </a:solidFill>
              <a:effectLst/>
              <a:uLnTx/>
              <a:uFillTx/>
              <a:latin typeface="Times New Roman" panose="02020603050405020304" pitchFamily="18" charset="0"/>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ppt_x</p:attrName>
                                        </p:attrNameLst>
                                      </p:cBhvr>
                                      <p:tavLst>
                                        <p:tav tm="0">
                                          <p:val>
                                            <p:strVal val="#ppt_x-.2"/>
                                          </p:val>
                                        </p:tav>
                                        <p:tav tm="100000">
                                          <p:val>
                                            <p:strVal val="#ppt_x"/>
                                          </p:val>
                                        </p:tav>
                                      </p:tavLst>
                                    </p:anim>
                                    <p:anim calcmode="lin" valueType="num">
                                      <p:cBhvr>
                                        <p:cTn id="1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1"/>
                                        </p:tgtEl>
                                      </p:cBhvr>
                                    </p:animEffect>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1266" name="Table 11265"/>
          <p:cNvGraphicFramePr/>
          <p:nvPr/>
        </p:nvGraphicFramePr>
        <p:xfrm>
          <a:off x="228600" y="1143000"/>
          <a:ext cx="11658600" cy="5667375"/>
        </p:xfrm>
        <a:graphic>
          <a:graphicData uri="http://schemas.openxmlformats.org/drawingml/2006/table">
            <a:tbl>
              <a:tblPr/>
              <a:tblGrid>
                <a:gridCol w="5248275"/>
                <a:gridCol w="1668463"/>
                <a:gridCol w="1484312"/>
                <a:gridCol w="1485900"/>
                <a:gridCol w="1771650"/>
              </a:tblGrid>
              <a:tr h="490538">
                <a:tc rowSpan="2">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Câu </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gridSpan="4">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Dùng l</a:t>
                      </a:r>
                      <a:r>
                        <a:rPr sz="2800" b="1" dirty="0">
                          <a:solidFill>
                            <a:srgbClr val="003366"/>
                          </a:solidFill>
                          <a:latin typeface="Times New Roman" panose="02020603050405020304" pitchFamily="18" charset="0"/>
                          <a:ea typeface="Arial" panose="020B0604020202020204" pitchFamily="34" charset="0"/>
                        </a:rPr>
                        <a:t>à</a:t>
                      </a:r>
                      <a:r>
                        <a:rPr sz="2800" b="1" dirty="0">
                          <a:solidFill>
                            <a:srgbClr val="003366"/>
                          </a:solidFill>
                          <a:latin typeface="Times New Roman" panose="02020603050405020304" pitchFamily="18" charset="0"/>
                          <a:cs typeface="Arial" panose="020B0604020202020204" pitchFamily="34" charset="0"/>
                        </a:rPr>
                        <a:t>m gì</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98107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Giới thiệu</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Kể</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Tả</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Nêu ý kiến</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r>
              <a:tr h="98266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Ba-ra-ba uống rượu đã say.</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r>
              <a:tr h="9810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buNone/>
                      </a:pPr>
                      <a:r>
                        <a:rPr sz="2800" b="1" dirty="0">
                          <a:solidFill>
                            <a:srgbClr val="003366"/>
                          </a:solidFill>
                          <a:latin typeface="Times New Roman" panose="02020603050405020304" pitchFamily="18" charset="0"/>
                          <a:cs typeface="Arial" panose="020B0604020202020204" pitchFamily="34" charset="0"/>
                        </a:rPr>
                        <a:t>Vừa hơ bộ râu lão vừa nói:</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r>
              <a:tr h="22320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buNone/>
                      </a:pPr>
                      <a:r>
                        <a:rPr lang="vi-VN" altLang="x-none" sz="2800" b="1" dirty="0">
                          <a:solidFill>
                            <a:srgbClr val="003366"/>
                          </a:solidFill>
                          <a:latin typeface="Times New Roman" panose="02020603050405020304" pitchFamily="18" charset="0"/>
                          <a:cs typeface="Arial" panose="020B0604020202020204" pitchFamily="34" charset="0"/>
                        </a:rPr>
                        <a:t>Bắt được thằng người gỗ, ta sẽ tống nó v</a:t>
                      </a:r>
                      <a:r>
                        <a:rPr lang="vi-VN" altLang="x-none" sz="2800" b="1" dirty="0">
                          <a:solidFill>
                            <a:srgbClr val="003366"/>
                          </a:solidFill>
                          <a:latin typeface="Times New Roman" panose="02020603050405020304" pitchFamily="18" charset="0"/>
                          <a:ea typeface="Arial" panose="020B0604020202020204" pitchFamily="34" charset="0"/>
                        </a:rPr>
                        <a:t>à</a:t>
                      </a:r>
                      <a:r>
                        <a:rPr lang="vi-VN" altLang="x-none" sz="2800" b="1" dirty="0">
                          <a:solidFill>
                            <a:srgbClr val="003366"/>
                          </a:solidFill>
                          <a:latin typeface="Times New Roman" panose="02020603050405020304" pitchFamily="18" charset="0"/>
                          <a:cs typeface="Arial" panose="020B0604020202020204" pitchFamily="34" charset="0"/>
                        </a:rPr>
                        <a:t>o cái lò sưởi n</a:t>
                      </a:r>
                      <a:r>
                        <a:rPr lang="vi-VN" altLang="x-none" sz="2800" b="1" dirty="0">
                          <a:solidFill>
                            <a:srgbClr val="003366"/>
                          </a:solidFill>
                          <a:latin typeface="Times New Roman" panose="02020603050405020304" pitchFamily="18" charset="0"/>
                          <a:ea typeface="Arial" panose="020B0604020202020204" pitchFamily="34" charset="0"/>
                        </a:rPr>
                        <a:t>à</a:t>
                      </a:r>
                      <a:r>
                        <a:rPr lang="vi-VN" altLang="x-none" sz="2800" b="1" dirty="0">
                          <a:solidFill>
                            <a:srgbClr val="003366"/>
                          </a:solidFill>
                          <a:latin typeface="Times New Roman" panose="02020603050405020304" pitchFamily="18" charset="0"/>
                          <a:cs typeface="Arial" panose="020B0604020202020204" pitchFamily="34" charset="0"/>
                        </a:rPr>
                        <a:t>y.</a:t>
                      </a:r>
                      <a:endParaRPr lang="vi-VN" altLang="x-none" sz="2800" b="1" dirty="0">
                        <a:solidFill>
                          <a:srgbClr val="003366"/>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buNone/>
                      </a:pPr>
                      <a:r>
                        <a:rPr sz="2800" dirty="0">
                          <a:solidFill>
                            <a:srgbClr val="FF0000"/>
                          </a:solidFill>
                          <a:latin typeface="Times New Roman" panose="02020603050405020304" pitchFamily="18" charset="0"/>
                          <a:ea typeface="Arial" panose="020B0604020202020204" pitchFamily="34" charset="0"/>
                        </a:rPr>
                        <a:t>……</a:t>
                      </a:r>
                      <a:r>
                        <a:rPr sz="2800" dirty="0">
                          <a:solidFill>
                            <a:srgbClr val="FF0000"/>
                          </a:solidFill>
                          <a:latin typeface="Times New Roman" panose="02020603050405020304" pitchFamily="18" charset="0"/>
                          <a:cs typeface="Arial" panose="020B0604020202020204" pitchFamily="34" charset="0"/>
                        </a:rPr>
                        <a:t>.</a:t>
                      </a:r>
                      <a:endParaRPr lang="vi-VN" altLang="x-none" sz="2800" dirty="0">
                        <a:solidFill>
                          <a:srgbClr val="FF0000"/>
                        </a:solidFill>
                        <a:latin typeface="Times New Roman" panose="02020603050405020304" pitchFamily="18" charset="0"/>
                        <a:ea typeface="Arial" panose="020B0604020202020204" pitchFamily="34" charset="0"/>
                      </a:endParaRPr>
                    </a:p>
                  </a:txBody>
                  <a:tcPr marL="68580" marR="6858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CC"/>
                    </a:solidFill>
                  </a:tcPr>
                </a:tc>
              </a:tr>
            </a:tbl>
          </a:graphicData>
        </a:graphic>
      </p:graphicFrame>
      <p:sp>
        <p:nvSpPr>
          <p:cNvPr id="9252" name="Rectangle 5"/>
          <p:cNvSpPr/>
          <p:nvPr/>
        </p:nvSpPr>
        <p:spPr>
          <a:xfrm>
            <a:off x="304800" y="214313"/>
            <a:ext cx="11811000" cy="954087"/>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r>
              <a:rPr lang="en-US" altLang="en-US" b="1" i="1" dirty="0">
                <a:solidFill>
                  <a:srgbClr val="C00000"/>
                </a:solidFill>
                <a:latin typeface="Times New Roman" panose="02020603050405020304" pitchFamily="18" charset="0"/>
                <a:sym typeface="Wingdings" panose="05000000000000000000" pitchFamily="2" charset="2"/>
              </a:rPr>
              <a:t>3. Ba câu sau đây cũng là câu kể. Theo em, chúng được dùng làm gì? Đánh dấu X vào ô thích hợp.</a:t>
            </a:r>
            <a:endParaRPr lang="en-US" altLang="en-US" b="1" i="1" dirty="0">
              <a:solidFill>
                <a:srgbClr val="C00000"/>
              </a:solidFill>
              <a:latin typeface="Times New Roman" panose="02020603050405020304" pitchFamily="18" charset="0"/>
              <a:sym typeface="Wingdings" panose="05000000000000000000" pitchFamily="2" charset="2"/>
            </a:endParaRPr>
          </a:p>
        </p:txBody>
      </p:sp>
      <p:sp>
        <p:nvSpPr>
          <p:cNvPr id="4" name="5-Point Star 3"/>
          <p:cNvSpPr/>
          <p:nvPr/>
        </p:nvSpPr>
        <p:spPr>
          <a:xfrm>
            <a:off x="7702550" y="3821113"/>
            <a:ext cx="304800" cy="365125"/>
          </a:xfrm>
          <a:prstGeom prst="star5">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5-Point Star 10"/>
          <p:cNvSpPr/>
          <p:nvPr/>
        </p:nvSpPr>
        <p:spPr>
          <a:xfrm>
            <a:off x="7696200" y="2819400"/>
            <a:ext cx="304800" cy="365125"/>
          </a:xfrm>
          <a:prstGeom prst="star5">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5-Point Star 11"/>
          <p:cNvSpPr/>
          <p:nvPr/>
        </p:nvSpPr>
        <p:spPr>
          <a:xfrm>
            <a:off x="10820400" y="5410200"/>
            <a:ext cx="304800" cy="365125"/>
          </a:xfrm>
          <a:prstGeom prst="star5">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52"/>
                                        </p:tgtEl>
                                        <p:attrNameLst>
                                          <p:attrName>style.visibility</p:attrName>
                                        </p:attrNameLst>
                                      </p:cBhvr>
                                      <p:to>
                                        <p:strVal val="visible"/>
                                      </p:to>
                                    </p:set>
                                    <p:anim calcmode="lin" valueType="num">
                                      <p:cBhvr additive="base">
                                        <p:cTn id="7" dur="500" fill="hold"/>
                                        <p:tgtEl>
                                          <p:spTgt spid="9252"/>
                                        </p:tgtEl>
                                        <p:attrNameLst>
                                          <p:attrName>ppt_x</p:attrName>
                                        </p:attrNameLst>
                                      </p:cBhvr>
                                      <p:tavLst>
                                        <p:tav tm="0">
                                          <p:val>
                                            <p:strVal val="#ppt_x"/>
                                          </p:val>
                                        </p:tav>
                                        <p:tav tm="100000">
                                          <p:val>
                                            <p:strVal val="#ppt_x"/>
                                          </p:val>
                                        </p:tav>
                                      </p:tavLst>
                                    </p:anim>
                                    <p:anim calcmode="lin" valueType="num">
                                      <p:cBhvr additive="base">
                                        <p:cTn id="8" dur="500" fill="hold"/>
                                        <p:tgtEl>
                                          <p:spTgt spid="92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6901" name="Group 37"/>
          <p:cNvGraphicFramePr>
            <a:graphicFrameLocks noGrp="1"/>
          </p:cNvGraphicFramePr>
          <p:nvPr/>
        </p:nvGraphicFramePr>
        <p:xfrm>
          <a:off x="304800" y="2209800"/>
          <a:ext cx="11658600" cy="4419600"/>
        </p:xfrm>
        <a:graphic>
          <a:graphicData uri="http://schemas.openxmlformats.org/drawingml/2006/table">
            <a:tbl>
              <a:tblPr/>
              <a:tblGrid>
                <a:gridCol w="6046284"/>
                <a:gridCol w="5612316"/>
              </a:tblGrid>
              <a:tr h="1304680">
                <a:tc>
                  <a:txBody>
                    <a:bodyPr/>
                    <a:lstStyle/>
                    <a:p>
                      <a:pPr marL="0" marR="0" lvl="0" indent="0" algn="ctr" defTabSz="914400" rtl="0" eaLnBrk="0" fontAlgn="base" latinLnBrk="0" hangingPunct="0">
                        <a:lnSpc>
                          <a:spcPct val="100000"/>
                        </a:lnSpc>
                        <a:spcBef>
                          <a:spcPct val="20000"/>
                        </a:spcBef>
                        <a:spcAft>
                          <a:spcPct val="0"/>
                        </a:spcAft>
                        <a:buClrTx/>
                        <a:buSzTx/>
                        <a:buFont typeface="Wingdings" panose="05000000000000000000" pitchFamily="2" charset="2"/>
                        <a:buNone/>
                      </a:pPr>
                      <a:r>
                        <a:rPr kumimoji="0" lang="vi-VN" altLang="en-US" sz="3200" b="1" i="0" u="none" strike="noStrike" cap="none" normalizeH="0" baseline="0" dirty="0" smtClean="0">
                          <a:ln>
                            <a:noFill/>
                          </a:ln>
                          <a:solidFill>
                            <a:srgbClr val="003366"/>
                          </a:solidFill>
                          <a:effectLst/>
                          <a:latin typeface="Times New Roman" panose="02020603050405020304" pitchFamily="18" charset="0"/>
                        </a:rPr>
                        <a:t>Câu </a:t>
                      </a:r>
                      <a:endParaRPr kumimoji="0" lang="en-US" altLang="en-US" sz="3200" b="1" i="0" u="none" strike="noStrike" cap="none" normalizeH="0" baseline="0" dirty="0" smtClean="0">
                        <a:ln>
                          <a:noFill/>
                        </a:ln>
                        <a:solidFill>
                          <a:srgbClr val="003366"/>
                        </a:solidFill>
                        <a:effectLst/>
                        <a:latin typeface="Times New Roman" panose="02020603050405020304" pitchFamily="18" charset="0"/>
                      </a:endParaRPr>
                    </a:p>
                  </a:txBody>
                  <a:tcPr marL="91434" marR="9143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anose="05000000000000000000" pitchFamily="2" charset="2"/>
                        <a:buNone/>
                      </a:pPr>
                      <a:r>
                        <a:rPr kumimoji="0" lang="vi-VN" altLang="en-US" sz="3200" b="1" i="0" u="none" strike="noStrike" cap="none" normalizeH="0" baseline="0" dirty="0" smtClean="0">
                          <a:ln>
                            <a:noFill/>
                          </a:ln>
                          <a:solidFill>
                            <a:srgbClr val="003399"/>
                          </a:solidFill>
                          <a:effectLst/>
                          <a:latin typeface="Times New Roman" panose="02020603050405020304" pitchFamily="18" charset="0"/>
                        </a:rPr>
                        <a:t>Tác dụng của câu</a:t>
                      </a:r>
                      <a:endParaRPr kumimoji="0" lang="en-US" altLang="en-US" sz="3200" b="1" i="0" u="none" strike="noStrike" cap="none" normalizeH="0" baseline="0" dirty="0" smtClean="0">
                        <a:ln>
                          <a:noFill/>
                        </a:ln>
                        <a:solidFill>
                          <a:srgbClr val="003399"/>
                        </a:solidFill>
                        <a:effectLst/>
                        <a:latin typeface="Times New Roman" panose="02020603050405020304" pitchFamily="18" charset="0"/>
                      </a:endParaRPr>
                    </a:p>
                  </a:txBody>
                  <a:tcPr marL="91434" marR="9143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861291">
                <a:tc>
                  <a:txBody>
                    <a:body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pP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Ba-ra-ba</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uống</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rượu</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đã</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say.</a:t>
                      </a:r>
                      <a:endParaRPr kumimoji="0" lang="en-US" altLang="en-US" sz="3000" b="0" i="0" u="none" strike="noStrike" cap="none" normalizeH="0" baseline="0" dirty="0" smtClean="0">
                        <a:ln>
                          <a:noFill/>
                        </a:ln>
                        <a:solidFill>
                          <a:srgbClr val="003366"/>
                        </a:solidFill>
                        <a:effectLst/>
                        <a:latin typeface="Times New Roman" panose="02020603050405020304" pitchFamily="18" charset="0"/>
                      </a:endParaRPr>
                    </a:p>
                  </a:txBody>
                  <a:tcPr marL="91434" marR="9143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L="91434" marR="9143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88015">
                <a:tc>
                  <a:txBody>
                    <a:bodyPr/>
                    <a:lstStyle/>
                    <a:p>
                      <a:pPr marL="0" marR="0" lvl="0" indent="0" algn="l" defTabSz="914400" rtl="0" eaLnBrk="0" fontAlgn="base" latinLnBrk="0" hangingPunct="0">
                        <a:lnSpc>
                          <a:spcPct val="100000"/>
                        </a:lnSpc>
                        <a:spcBef>
                          <a:spcPct val="50000"/>
                        </a:spcBef>
                        <a:spcAft>
                          <a:spcPct val="0"/>
                        </a:spcAft>
                        <a:buClrTx/>
                        <a:buSzTx/>
                        <a:buFontTx/>
                        <a:buNone/>
                      </a:pP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Vừa</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hơ</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bộ</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râu</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lão</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vừa</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nói</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a:t>
                      </a:r>
                      <a:endParaRPr kumimoji="0" lang="en-US" altLang="en-US" sz="3000" b="0" i="0" u="none" strike="noStrike" cap="none" normalizeH="0" baseline="0" dirty="0" smtClean="0">
                        <a:ln>
                          <a:noFill/>
                        </a:ln>
                        <a:solidFill>
                          <a:srgbClr val="003366"/>
                        </a:solidFill>
                        <a:effectLst/>
                        <a:latin typeface="Times New Roman" panose="02020603050405020304" pitchFamily="18" charset="0"/>
                      </a:endParaRPr>
                    </a:p>
                  </a:txBody>
                  <a:tcPr marL="91434" marR="9143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L="91434" marR="9143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1565614">
                <a:tc>
                  <a:txBody>
                    <a:bodyPr/>
                    <a:lstStyle/>
                    <a:p>
                      <a:pPr marL="0" marR="0" lvl="0"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pP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Bắt</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được</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thằng</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người</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gỗ</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ta</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sẽ</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tống</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nó</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vào</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cái</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lò</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sưởi</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 </a:t>
                      </a:r>
                      <a:r>
                        <a:rPr kumimoji="0" lang="en-US" altLang="en-US" sz="3000" b="0" i="0" u="none" strike="noStrike" cap="none" normalizeH="0" baseline="0" dirty="0" err="1" smtClean="0">
                          <a:ln>
                            <a:noFill/>
                          </a:ln>
                          <a:solidFill>
                            <a:srgbClr val="003366"/>
                          </a:solidFill>
                          <a:effectLst/>
                          <a:latin typeface="Times New Roman" panose="02020603050405020304" pitchFamily="18" charset="0"/>
                        </a:rPr>
                        <a:t>này</a:t>
                      </a:r>
                      <a:r>
                        <a:rPr kumimoji="0" lang="en-US" altLang="en-US" sz="3000" b="0" i="0" u="none" strike="noStrike" cap="none" normalizeH="0" baseline="0" dirty="0" smtClean="0">
                          <a:ln>
                            <a:noFill/>
                          </a:ln>
                          <a:solidFill>
                            <a:srgbClr val="003366"/>
                          </a:solidFill>
                          <a:effectLst/>
                          <a:latin typeface="Times New Roman" panose="02020603050405020304" pitchFamily="18" charset="0"/>
                        </a:rPr>
                        <a:t>.</a:t>
                      </a:r>
                      <a:endParaRPr kumimoji="0" lang="en-US" altLang="en-US" sz="3000" b="0" i="0" u="none" strike="noStrike" cap="none" normalizeH="0" baseline="0" dirty="0" smtClean="0">
                        <a:ln>
                          <a:noFill/>
                        </a:ln>
                        <a:solidFill>
                          <a:srgbClr val="003366"/>
                        </a:solidFill>
                        <a:effectLst/>
                        <a:latin typeface="Times New Roman" panose="02020603050405020304" pitchFamily="18" charset="0"/>
                      </a:endParaRPr>
                    </a:p>
                  </a:txBody>
                  <a:tcPr marL="91434" marR="91434"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ndParaRPr>
                    </a:p>
                  </a:txBody>
                  <a:tcPr marL="91434" marR="91434"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
        <p:nvSpPr>
          <p:cNvPr id="155713" name="Text Box 65"/>
          <p:cNvSpPr txBox="1">
            <a:spLocks noChangeArrowheads="1"/>
          </p:cNvSpPr>
          <p:nvPr/>
        </p:nvSpPr>
        <p:spPr bwMode="auto">
          <a:xfrm>
            <a:off x="7391400" y="3581400"/>
            <a:ext cx="3324225" cy="584200"/>
          </a:xfrm>
          <a:prstGeom prst="rect">
            <a:avLst/>
          </a:prstGeom>
          <a:noFill/>
          <a:ln w="9525">
            <a:noFill/>
            <a:miter lim="800000"/>
          </a:ln>
          <a:effectLst/>
        </p:spPr>
        <p:txBody>
          <a:bodyPr>
            <a:spAutoFit/>
          </a:bodyPr>
          <a:p>
            <a:pPr>
              <a:spcBef>
                <a:spcPct val="50000"/>
              </a:spcBef>
              <a:buNone/>
            </a:pPr>
            <a:r>
              <a:rPr lang="en-US" altLang="en-US" sz="2600" dirty="0">
                <a:solidFill>
                  <a:srgbClr val="0000FF"/>
                </a:solidFill>
                <a:effectLst>
                  <a:outerShdw blurRad="38100" dist="38100" dir="2700000">
                    <a:srgbClr val="C0C0C0"/>
                  </a:outerShdw>
                </a:effectLst>
                <a:latin typeface="Arial" panose="020B0604020202020204" pitchFamily="34" charset="0"/>
              </a:rPr>
              <a:t> </a:t>
            </a:r>
            <a:r>
              <a:rPr lang="en-US" alt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Kể về Ba-ra-ba</a:t>
            </a:r>
            <a:endParaRPr lang="en-US" altLang="en-US" sz="32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55714" name="Text Box 66"/>
          <p:cNvSpPr txBox="1">
            <a:spLocks noChangeArrowheads="1"/>
          </p:cNvSpPr>
          <p:nvPr/>
        </p:nvSpPr>
        <p:spPr bwMode="auto">
          <a:xfrm>
            <a:off x="7480300" y="4341813"/>
            <a:ext cx="3276600" cy="585788"/>
          </a:xfrm>
          <a:prstGeom prst="rect">
            <a:avLst/>
          </a:prstGeom>
          <a:noFill/>
          <a:ln w="9525">
            <a:noFill/>
            <a:miter lim="800000"/>
          </a:ln>
          <a:effectLst/>
        </p:spPr>
        <p:txBody>
          <a:bodyPr>
            <a:spAutoFit/>
          </a:bodyPr>
          <a:p>
            <a:pPr>
              <a:spcBef>
                <a:spcPct val="50000"/>
              </a:spcBef>
              <a:buNone/>
            </a:pPr>
            <a:r>
              <a:rPr lang="en-US" altLang="en-US" sz="2600" dirty="0">
                <a:solidFill>
                  <a:srgbClr val="0000FF"/>
                </a:solidFill>
                <a:effectLst>
                  <a:outerShdw blurRad="38100" dist="38100" dir="2700000">
                    <a:srgbClr val="C0C0C0"/>
                  </a:outerShdw>
                </a:effectLst>
                <a:latin typeface="Arial" panose="020B0604020202020204" pitchFamily="34" charset="0"/>
              </a:rPr>
              <a:t> </a:t>
            </a:r>
            <a:r>
              <a:rPr lang="en-US" alt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Kể về Ba-ra-ba</a:t>
            </a:r>
            <a:endParaRPr lang="en-US" altLang="en-US" sz="32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155715" name="Text Box 67"/>
          <p:cNvSpPr txBox="1">
            <a:spLocks noChangeArrowheads="1"/>
          </p:cNvSpPr>
          <p:nvPr/>
        </p:nvSpPr>
        <p:spPr bwMode="auto">
          <a:xfrm>
            <a:off x="7326313" y="5219700"/>
            <a:ext cx="3386138" cy="1323975"/>
          </a:xfrm>
          <a:prstGeom prst="rect">
            <a:avLst/>
          </a:prstGeom>
          <a:noFill/>
          <a:ln w="9525">
            <a:noFill/>
            <a:miter lim="800000"/>
          </a:ln>
          <a:effectLst/>
        </p:spPr>
        <p:txBody>
          <a:bodyPr>
            <a:spAutoFit/>
          </a:bodyPr>
          <a:p>
            <a:pPr>
              <a:spcBef>
                <a:spcPct val="50000"/>
              </a:spcBef>
              <a:buNone/>
            </a:pPr>
            <a:r>
              <a:rPr lang="en-US" alt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Nêu suy nghĩ của </a:t>
            </a:r>
            <a:endParaRPr lang="en-US" alt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spcBef>
                <a:spcPct val="50000"/>
              </a:spcBef>
              <a:buNone/>
            </a:pPr>
            <a:r>
              <a:rPr lang="en-US" altLang="en-US" sz="3200"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Ba-ra-ba</a:t>
            </a:r>
            <a:endParaRPr lang="en-US" altLang="en-US" sz="3200"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6260" name="Line 116"/>
          <p:cNvSpPr/>
          <p:nvPr/>
        </p:nvSpPr>
        <p:spPr>
          <a:xfrm>
            <a:off x="6526213" y="3935413"/>
            <a:ext cx="576262" cy="0"/>
          </a:xfrm>
          <a:prstGeom prst="line">
            <a:avLst/>
          </a:prstGeom>
          <a:ln w="57150" cap="flat" cmpd="sng">
            <a:solidFill>
              <a:schemeClr val="tx1"/>
            </a:solidFill>
            <a:prstDash val="solid"/>
            <a:headEnd type="none" w="med" len="med"/>
            <a:tailEnd type="triangle" w="med" len="med"/>
          </a:ln>
        </p:spPr>
      </p:sp>
      <p:sp>
        <p:nvSpPr>
          <p:cNvPr id="6261" name="Line 117"/>
          <p:cNvSpPr/>
          <p:nvPr/>
        </p:nvSpPr>
        <p:spPr>
          <a:xfrm>
            <a:off x="6567488" y="4667250"/>
            <a:ext cx="576262" cy="0"/>
          </a:xfrm>
          <a:prstGeom prst="line">
            <a:avLst/>
          </a:prstGeom>
          <a:ln w="57150" cap="flat" cmpd="sng">
            <a:solidFill>
              <a:schemeClr val="tx1"/>
            </a:solidFill>
            <a:prstDash val="solid"/>
            <a:headEnd type="none" w="med" len="med"/>
            <a:tailEnd type="triangle" w="med" len="med"/>
          </a:ln>
        </p:spPr>
      </p:sp>
      <p:sp>
        <p:nvSpPr>
          <p:cNvPr id="6262" name="Line 118"/>
          <p:cNvSpPr/>
          <p:nvPr/>
        </p:nvSpPr>
        <p:spPr>
          <a:xfrm>
            <a:off x="6526213" y="5708650"/>
            <a:ext cx="576262" cy="0"/>
          </a:xfrm>
          <a:prstGeom prst="line">
            <a:avLst/>
          </a:prstGeom>
          <a:ln w="57150" cap="flat" cmpd="sng">
            <a:solidFill>
              <a:schemeClr val="tx1"/>
            </a:solidFill>
            <a:prstDash val="solid"/>
            <a:headEnd type="none" w="med" len="med"/>
            <a:tailEnd type="triangle" w="med" len="med"/>
          </a:ln>
        </p:spPr>
      </p:sp>
      <p:sp>
        <p:nvSpPr>
          <p:cNvPr id="12311" name="Line 23"/>
          <p:cNvSpPr/>
          <p:nvPr/>
        </p:nvSpPr>
        <p:spPr>
          <a:xfrm>
            <a:off x="7480300" y="5708650"/>
            <a:ext cx="2085975" cy="0"/>
          </a:xfrm>
          <a:prstGeom prst="line">
            <a:avLst/>
          </a:prstGeom>
          <a:ln w="57150" cap="flat" cmpd="sng">
            <a:solidFill>
              <a:srgbClr val="FF3300"/>
            </a:solidFill>
            <a:prstDash val="solid"/>
            <a:headEnd type="none" w="med" len="med"/>
            <a:tailEnd type="none" w="med" len="med"/>
          </a:ln>
        </p:spPr>
      </p:sp>
      <p:sp>
        <p:nvSpPr>
          <p:cNvPr id="12309" name="Line 21"/>
          <p:cNvSpPr/>
          <p:nvPr/>
        </p:nvSpPr>
        <p:spPr>
          <a:xfrm>
            <a:off x="7599363" y="4078288"/>
            <a:ext cx="431800" cy="0"/>
          </a:xfrm>
          <a:prstGeom prst="line">
            <a:avLst/>
          </a:prstGeom>
          <a:ln w="57150" cap="flat" cmpd="sng">
            <a:solidFill>
              <a:srgbClr val="FF3300"/>
            </a:solidFill>
            <a:prstDash val="solid"/>
            <a:headEnd type="none" w="med" len="med"/>
            <a:tailEnd type="none" w="med" len="med"/>
          </a:ln>
        </p:spPr>
      </p:sp>
      <p:sp>
        <p:nvSpPr>
          <p:cNvPr id="12310" name="Line 22"/>
          <p:cNvSpPr/>
          <p:nvPr/>
        </p:nvSpPr>
        <p:spPr>
          <a:xfrm>
            <a:off x="7731125" y="4814888"/>
            <a:ext cx="358775" cy="0"/>
          </a:xfrm>
          <a:prstGeom prst="line">
            <a:avLst/>
          </a:prstGeom>
          <a:ln w="57150" cap="flat" cmpd="sng">
            <a:solidFill>
              <a:srgbClr val="FF3300"/>
            </a:solidFill>
            <a:prstDash val="solid"/>
            <a:headEnd type="none" w="med" len="med"/>
            <a:tailEnd type="none" w="med" len="med"/>
          </a:ln>
        </p:spPr>
      </p:sp>
      <p:sp>
        <p:nvSpPr>
          <p:cNvPr id="97287" name="AutoShape 7"/>
          <p:cNvSpPr/>
          <p:nvPr/>
        </p:nvSpPr>
        <p:spPr>
          <a:xfrm>
            <a:off x="2057400" y="436563"/>
            <a:ext cx="7259638" cy="1263650"/>
          </a:xfrm>
          <a:prstGeom prst="wedgeRoundRectCallout">
            <a:avLst>
              <a:gd name="adj1" fmla="val 36838"/>
              <a:gd name="adj2" fmla="val 88542"/>
              <a:gd name="adj3" fmla="val 16667"/>
            </a:avLst>
          </a:prstGeom>
          <a:solidFill>
            <a:srgbClr val="FFFFFF"/>
          </a:solidFill>
          <a:ln w="9525" cap="flat" cmpd="sng">
            <a:solidFill>
              <a:schemeClr val="tx1"/>
            </a:solidFill>
            <a:prstDash val="solid"/>
            <a:miter/>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eaLnBrk="0" hangingPunct="0">
              <a:lnSpc>
                <a:spcPct val="100000"/>
              </a:lnSpc>
              <a:spcBef>
                <a:spcPct val="0"/>
              </a:spcBef>
              <a:buFontTx/>
              <a:buNone/>
            </a:pPr>
            <a:r>
              <a:rPr lang="en-US" altLang="en-US" sz="3200" b="1" dirty="0">
                <a:solidFill>
                  <a:srgbClr val="800080"/>
                </a:solidFill>
                <a:latin typeface="Times New Roman" panose="02020603050405020304" pitchFamily="18" charset="0"/>
                <a:cs typeface="Times New Roman" panose="02020603050405020304" pitchFamily="18" charset="0"/>
              </a:rPr>
              <a:t>Qua b</a:t>
            </a:r>
            <a:r>
              <a:rPr lang="en-US" altLang="en-US" sz="3200" b="1" dirty="0">
                <a:solidFill>
                  <a:srgbClr val="800080"/>
                </a:solidFill>
                <a:latin typeface="Times New Roman" panose="02020603050405020304" pitchFamily="18" charset="0"/>
                <a:ea typeface="Times New Roman" panose="02020603050405020304" pitchFamily="18" charset="0"/>
              </a:rPr>
              <a:t>à</a:t>
            </a:r>
            <a:r>
              <a:rPr lang="en-US" altLang="en-US" sz="3200" b="1" dirty="0">
                <a:solidFill>
                  <a:srgbClr val="800080"/>
                </a:solidFill>
                <a:latin typeface="Times New Roman" panose="02020603050405020304" pitchFamily="18" charset="0"/>
                <a:cs typeface="Times New Roman" panose="02020603050405020304" pitchFamily="18" charset="0"/>
              </a:rPr>
              <a:t>i 3, em hãy rút ra nhận xét: Câu kể còn được dùng để l</a:t>
            </a:r>
            <a:r>
              <a:rPr lang="en-US" altLang="en-US" sz="3200" b="1" dirty="0">
                <a:solidFill>
                  <a:srgbClr val="800080"/>
                </a:solidFill>
                <a:latin typeface="Times New Roman" panose="02020603050405020304" pitchFamily="18" charset="0"/>
                <a:ea typeface="Times New Roman" panose="02020603050405020304" pitchFamily="18" charset="0"/>
              </a:rPr>
              <a:t>à</a:t>
            </a:r>
            <a:r>
              <a:rPr lang="en-US" altLang="en-US" sz="3200" b="1" dirty="0">
                <a:solidFill>
                  <a:srgbClr val="800080"/>
                </a:solidFill>
                <a:latin typeface="Times New Roman" panose="02020603050405020304" pitchFamily="18" charset="0"/>
                <a:cs typeface="Times New Roman" panose="02020603050405020304" pitchFamily="18" charset="0"/>
              </a:rPr>
              <a:t>m gì?</a:t>
            </a:r>
            <a:endParaRPr lang="en-US" altLang="en-US" sz="3200" b="1" dirty="0">
              <a:solidFill>
                <a:srgbClr val="990099"/>
              </a:solidFill>
              <a:latin typeface="Times New Roman" panose="02020603050405020304" pitchFamily="18" charset="0"/>
              <a:ea typeface="Times New Roman" panose="02020603050405020304" pitchFamily="18" charset="0"/>
            </a:endParaRPr>
          </a:p>
        </p:txBody>
      </p:sp>
      <p:sp>
        <p:nvSpPr>
          <p:cNvPr id="36917" name="Rectangle 53"/>
          <p:cNvSpPr/>
          <p:nvPr/>
        </p:nvSpPr>
        <p:spPr>
          <a:xfrm>
            <a:off x="2222500" y="1700213"/>
            <a:ext cx="184150" cy="369887"/>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eaLnBrk="0" hangingPunct="0">
              <a:lnSpc>
                <a:spcPct val="100000"/>
              </a:lnSpc>
              <a:spcBef>
                <a:spcPct val="0"/>
              </a:spcBef>
              <a:buFontTx/>
              <a:buNone/>
            </a:pPr>
            <a:endParaRPr lang="vi-VN" altLang="en-US" sz="1800" b="1" i="1" dirty="0">
              <a:solidFill>
                <a:srgbClr val="0066FF"/>
              </a:solidFill>
              <a:latin typeface="Arial" panose="020B0604020202020204" pitchFamily="34" charset="0"/>
              <a:sym typeface="Wingdings" panose="05000000000000000000" pitchFamily="2" charset="2"/>
            </a:endParaRPr>
          </a:p>
        </p:txBody>
      </p:sp>
      <p:sp>
        <p:nvSpPr>
          <p:cNvPr id="17" name="Rectangle 16"/>
          <p:cNvSpPr/>
          <p:nvPr/>
        </p:nvSpPr>
        <p:spPr>
          <a:xfrm>
            <a:off x="3816516" y="200025"/>
            <a:ext cx="6775284" cy="1500188"/>
          </a:xfrm>
          <a:prstGeom prst="rect">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Nêu</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lên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ý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kiến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hoặc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tâm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cảm</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mỗi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người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6901"/>
                                        </p:tgtEl>
                                        <p:attrNameLst>
                                          <p:attrName>style.visibility</p:attrName>
                                        </p:attrNameLst>
                                      </p:cBhvr>
                                      <p:to>
                                        <p:strVal val="visible"/>
                                      </p:to>
                                    </p:set>
                                    <p:anim calcmode="lin" valueType="num">
                                      <p:cBhvr>
                                        <p:cTn id="7" dur="500" fill="hold"/>
                                        <p:tgtEl>
                                          <p:spTgt spid="36901"/>
                                        </p:tgtEl>
                                        <p:attrNameLst>
                                          <p:attrName>ppt_w</p:attrName>
                                        </p:attrNameLst>
                                      </p:cBhvr>
                                      <p:tavLst>
                                        <p:tav tm="0">
                                          <p:val>
                                            <p:fltVal val="0.000000"/>
                                          </p:val>
                                        </p:tav>
                                        <p:tav tm="100000">
                                          <p:val>
                                            <p:strVal val="#ppt_w"/>
                                          </p:val>
                                        </p:tav>
                                      </p:tavLst>
                                    </p:anim>
                                    <p:anim calcmode="lin" valueType="num">
                                      <p:cBhvr>
                                        <p:cTn id="8" dur="500" fill="hold"/>
                                        <p:tgtEl>
                                          <p:spTgt spid="36901"/>
                                        </p:tgtEl>
                                        <p:attrNameLst>
                                          <p:attrName>ppt_h</p:attrName>
                                        </p:attrNameLst>
                                      </p:cBhvr>
                                      <p:tavLst>
                                        <p:tav tm="0">
                                          <p:val>
                                            <p:fltVal val="0.000000"/>
                                          </p:val>
                                        </p:tav>
                                        <p:tav tm="100000">
                                          <p:val>
                                            <p:strVal val="#ppt_h"/>
                                          </p:val>
                                        </p:tav>
                                      </p:tavLst>
                                    </p:anim>
                                    <p:anim calcmode="lin" valueType="num">
                                      <p:cBhvr>
                                        <p:cTn id="9" dur="500" fill="hold"/>
                                        <p:tgtEl>
                                          <p:spTgt spid="36901"/>
                                        </p:tgtEl>
                                        <p:attrNameLst>
                                          <p:attrName>style.rotation</p:attrName>
                                        </p:attrNameLst>
                                      </p:cBhvr>
                                      <p:tavLst>
                                        <p:tav tm="0">
                                          <p:val>
                                            <p:fltVal val="360.000000"/>
                                          </p:val>
                                        </p:tav>
                                        <p:tav tm="100000">
                                          <p:val>
                                            <p:fltVal val="0.000000"/>
                                          </p:val>
                                        </p:tav>
                                      </p:tavLst>
                                    </p:anim>
                                    <p:animEffect transition="in" filter="fade">
                                      <p:cBhvr>
                                        <p:cTn id="10" dur="500"/>
                                        <p:tgtEl>
                                          <p:spTgt spid="3690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6260"/>
                                        </p:tgtEl>
                                        <p:attrNameLst>
                                          <p:attrName>style.visibility</p:attrName>
                                        </p:attrNameLst>
                                      </p:cBhvr>
                                      <p:to>
                                        <p:strVal val="visible"/>
                                      </p:to>
                                    </p:set>
                                    <p:animEffect transition="in" filter="barn(inHorizontal)">
                                      <p:cBhvr>
                                        <p:cTn id="15" dur="500"/>
                                        <p:tgtEl>
                                          <p:spTgt spid="6260"/>
                                        </p:tgtEl>
                                      </p:cBhvr>
                                    </p:animEffect>
                                  </p:childTnLst>
                                </p:cTn>
                              </p:par>
                            </p:childTnLst>
                          </p:cTn>
                        </p:par>
                        <p:par>
                          <p:cTn id="16" fill="hold">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155713"/>
                                        </p:tgtEl>
                                        <p:attrNameLst>
                                          <p:attrName>style.visibility</p:attrName>
                                        </p:attrNameLst>
                                      </p:cBhvr>
                                      <p:to>
                                        <p:strVal val="visible"/>
                                      </p:to>
                                    </p:set>
                                    <p:animEffect transition="in" filter="box(in)">
                                      <p:cBhvr>
                                        <p:cTn id="19" dur="1000"/>
                                        <p:tgtEl>
                                          <p:spTgt spid="1557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6261"/>
                                        </p:tgtEl>
                                        <p:attrNameLst>
                                          <p:attrName>style.visibility</p:attrName>
                                        </p:attrNameLst>
                                      </p:cBhvr>
                                      <p:to>
                                        <p:strVal val="visible"/>
                                      </p:to>
                                    </p:set>
                                    <p:animEffect transition="in" filter="barn(inHorizontal)">
                                      <p:cBhvr>
                                        <p:cTn id="24" dur="500"/>
                                        <p:tgtEl>
                                          <p:spTgt spid="6261"/>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155714"/>
                                        </p:tgtEl>
                                        <p:attrNameLst>
                                          <p:attrName>style.visibility</p:attrName>
                                        </p:attrNameLst>
                                      </p:cBhvr>
                                      <p:to>
                                        <p:strVal val="visible"/>
                                      </p:to>
                                    </p:set>
                                    <p:animEffect transition="in" filter="box(in)">
                                      <p:cBhvr>
                                        <p:cTn id="28" dur="1000"/>
                                        <p:tgtEl>
                                          <p:spTgt spid="1557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6262"/>
                                        </p:tgtEl>
                                        <p:attrNameLst>
                                          <p:attrName>style.visibility</p:attrName>
                                        </p:attrNameLst>
                                      </p:cBhvr>
                                      <p:to>
                                        <p:strVal val="visible"/>
                                      </p:to>
                                    </p:set>
                                    <p:animEffect transition="in" filter="barn(inHorizontal)">
                                      <p:cBhvr>
                                        <p:cTn id="33" dur="500"/>
                                        <p:tgtEl>
                                          <p:spTgt spid="626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155715"/>
                                        </p:tgtEl>
                                        <p:attrNameLst>
                                          <p:attrName>style.visibility</p:attrName>
                                        </p:attrNameLst>
                                      </p:cBhvr>
                                      <p:to>
                                        <p:strVal val="visible"/>
                                      </p:to>
                                    </p:set>
                                    <p:animEffect transition="in" filter="blinds(horizontal)">
                                      <p:cBhvr>
                                        <p:cTn id="37" dur="1000"/>
                                        <p:tgtEl>
                                          <p:spTgt spid="155715"/>
                                        </p:tgtEl>
                                      </p:cBhvr>
                                    </p:animEffect>
                                  </p:childTnLst>
                                </p:cTn>
                              </p:par>
                              <p:par>
                                <p:cTn id="38" presetID="1" presetClass="entr" presetSubtype="0" fill="hold" grpId="0" nodeType="withEffect" nodePh="1">
                                  <p:stCondLst>
                                    <p:cond delay="0"/>
                                  </p:stCondLst>
                                  <p:endCondLst>
                                    <p:cond evt="begin" delay="0">
                                      <p:tn val="38"/>
                                    </p:cond>
                                  </p:endCondLst>
                                  <p:childTnLst>
                                    <p:set>
                                      <p:cBhvr>
                                        <p:cTn id="39" dur="1" fill="hold">
                                          <p:stCondLst>
                                            <p:cond delay="0"/>
                                          </p:stCondLst>
                                        </p:cTn>
                                        <p:tgtEl>
                                          <p:spTgt spid="36917"/>
                                        </p:tgtEl>
                                        <p:attrNameLst>
                                          <p:attrName>style.visibility</p:attrName>
                                        </p:attrNameLst>
                                      </p:cBhvr>
                                      <p:to>
                                        <p:strVal val="visible"/>
                                      </p:to>
                                    </p:set>
                                  </p:childTnLst>
                                </p:cTn>
                              </p:par>
                              <p:par>
                                <p:cTn id="40" presetID="40" presetClass="entr" presetSubtype="0" fill="hold" grpId="0" nodeType="withEffect">
                                  <p:stCondLst>
                                    <p:cond delay="0"/>
                                  </p:stCondLst>
                                  <p:iterate type="lt">
                                    <p:tmPct val="10000"/>
                                  </p:iterate>
                                  <p:childTnLst>
                                    <p:set>
                                      <p:cBhvr>
                                        <p:cTn id="41" dur="1" fill="hold">
                                          <p:stCondLst>
                                            <p:cond delay="0"/>
                                          </p:stCondLst>
                                        </p:cTn>
                                        <p:tgtEl>
                                          <p:spTgt spid="97287"/>
                                        </p:tgtEl>
                                        <p:attrNameLst>
                                          <p:attrName>style.visibility</p:attrName>
                                        </p:attrNameLst>
                                      </p:cBhvr>
                                      <p:to>
                                        <p:strVal val="visible"/>
                                      </p:to>
                                    </p:set>
                                    <p:animEffect transition="in" filter="fade">
                                      <p:cBhvr>
                                        <p:cTn id="42" dur="500"/>
                                        <p:tgtEl>
                                          <p:spTgt spid="97287"/>
                                        </p:tgtEl>
                                      </p:cBhvr>
                                    </p:animEffect>
                                    <p:anim calcmode="lin" valueType="num">
                                      <p:cBhvr>
                                        <p:cTn id="43" dur="500" fill="hold"/>
                                        <p:tgtEl>
                                          <p:spTgt spid="97287"/>
                                        </p:tgtEl>
                                        <p:attrNameLst>
                                          <p:attrName>ppt_x</p:attrName>
                                        </p:attrNameLst>
                                      </p:cBhvr>
                                      <p:tavLst>
                                        <p:tav tm="0">
                                          <p:val>
                                            <p:strVal val="#ppt_x-.1"/>
                                          </p:val>
                                        </p:tav>
                                        <p:tav tm="100000">
                                          <p:val>
                                            <p:strVal val="#ppt_x"/>
                                          </p:val>
                                        </p:tav>
                                      </p:tavLst>
                                    </p:anim>
                                    <p:anim calcmode="lin" valueType="num">
                                      <p:cBhvr>
                                        <p:cTn id="44" dur="500" fill="hold"/>
                                        <p:tgtEl>
                                          <p:spTgt spid="9728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2309"/>
                                        </p:tgtEl>
                                        <p:attrNameLst>
                                          <p:attrName>style.visibility</p:attrName>
                                        </p:attrNameLst>
                                      </p:cBhvr>
                                      <p:to>
                                        <p:strVal val="visible"/>
                                      </p:to>
                                    </p:set>
                                    <p:animEffect transition="in" filter="wipe(down)">
                                      <p:cBhvr>
                                        <p:cTn id="49" dur="580">
                                          <p:stCondLst>
                                            <p:cond delay="0"/>
                                          </p:stCondLst>
                                        </p:cTn>
                                        <p:tgtEl>
                                          <p:spTgt spid="12309"/>
                                        </p:tgtEl>
                                      </p:cBhvr>
                                    </p:animEffect>
                                    <p:anim calcmode="lin" valueType="num">
                                      <p:cBhvr>
                                        <p:cTn id="50" dur="1822" tmFilter="0,0; 0.14,0.36; 0.43,0.73; 0.71,0.91; 1.0,1.0">
                                          <p:stCondLst>
                                            <p:cond delay="0"/>
                                          </p:stCondLst>
                                        </p:cTn>
                                        <p:tgtEl>
                                          <p:spTgt spid="1230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309"/>
                                        </p:tgtEl>
                                        <p:attrNameLst>
                                          <p:attrName>ppt_y</p:attrName>
                                        </p:attrNameLst>
                                      </p:cBhvr>
                                      <p:tavLst>
                                        <p:tav tm="0" fmla="#ppt_y-sin(pi*$)/3">
                                          <p:val>
                                            <p:fltVal val="0.500000"/>
                                          </p:val>
                                        </p:tav>
                                        <p:tav tm="100000">
                                          <p:val>
                                            <p:fltVal val="1.000000"/>
                                          </p:val>
                                        </p:tav>
                                      </p:tavLst>
                                    </p:anim>
                                    <p:anim calcmode="lin" valueType="num">
                                      <p:cBhvr>
                                        <p:cTn id="52" dur="664" tmFilter="0, 0; 0.125,0.2665; 0.25,0.4; 0.375,0.465; 0.5,0.5;  0.625,0.535; 0.75,0.6; 0.875,0.7335; 1,1">
                                          <p:stCondLst>
                                            <p:cond delay="664"/>
                                          </p:stCondLst>
                                        </p:cTn>
                                        <p:tgtEl>
                                          <p:spTgt spid="12309"/>
                                        </p:tgtEl>
                                        <p:attrNameLst>
                                          <p:attrName>ppt_y</p:attrName>
                                        </p:attrNameLst>
                                      </p:cBhvr>
                                      <p:tavLst>
                                        <p:tav tm="0" fmla="#ppt_y-sin(pi*$)/9">
                                          <p:val>
                                            <p:fltVal val="0.000000"/>
                                          </p:val>
                                        </p:tav>
                                        <p:tav tm="100000">
                                          <p:val>
                                            <p:fltVal val="1.000000"/>
                                          </p:val>
                                        </p:tav>
                                      </p:tavLst>
                                    </p:anim>
                                    <p:anim calcmode="lin" valueType="num">
                                      <p:cBhvr>
                                        <p:cTn id="53" dur="332" tmFilter="0, 0; 0.125,0.2665; 0.25,0.4; 0.375,0.465; 0.5,0.5;  0.625,0.535; 0.75,0.6; 0.875,0.7335; 1,1">
                                          <p:stCondLst>
                                            <p:cond delay="1324"/>
                                          </p:stCondLst>
                                        </p:cTn>
                                        <p:tgtEl>
                                          <p:spTgt spid="12309"/>
                                        </p:tgtEl>
                                        <p:attrNameLst>
                                          <p:attrName>ppt_y</p:attrName>
                                        </p:attrNameLst>
                                      </p:cBhvr>
                                      <p:tavLst>
                                        <p:tav tm="0" fmla="#ppt_y-sin(pi*$)/27">
                                          <p:val>
                                            <p:fltVal val="0.000000"/>
                                          </p:val>
                                        </p:tav>
                                        <p:tav tm="100000">
                                          <p:val>
                                            <p:fltVal val="1.000000"/>
                                          </p:val>
                                        </p:tav>
                                      </p:tavLst>
                                    </p:anim>
                                    <p:anim calcmode="lin" valueType="num">
                                      <p:cBhvr>
                                        <p:cTn id="54" dur="164" tmFilter="0, 0; 0.125,0.2665; 0.25,0.4; 0.375,0.465; 0.5,0.5;  0.625,0.535; 0.75,0.6; 0.875,0.7335; 1,1">
                                          <p:stCondLst>
                                            <p:cond delay="1656"/>
                                          </p:stCondLst>
                                        </p:cTn>
                                        <p:tgtEl>
                                          <p:spTgt spid="12309"/>
                                        </p:tgtEl>
                                        <p:attrNameLst>
                                          <p:attrName>ppt_y</p:attrName>
                                        </p:attrNameLst>
                                      </p:cBhvr>
                                      <p:tavLst>
                                        <p:tav tm="0" fmla="#ppt_y-sin(pi*$)/81">
                                          <p:val>
                                            <p:fltVal val="0.000000"/>
                                          </p:val>
                                        </p:tav>
                                        <p:tav tm="100000">
                                          <p:val>
                                            <p:fltVal val="1.000000"/>
                                          </p:val>
                                        </p:tav>
                                      </p:tavLst>
                                    </p:anim>
                                    <p:animScale>
                                      <p:cBhvr>
                                        <p:cTn id="55" dur="26">
                                          <p:stCondLst>
                                            <p:cond delay="650"/>
                                          </p:stCondLst>
                                        </p:cTn>
                                        <p:tgtEl>
                                          <p:spTgt spid="12309"/>
                                        </p:tgtEl>
                                      </p:cBhvr>
                                      <p:to x="100000" y="60000"/>
                                    </p:animScale>
                                    <p:animScale>
                                      <p:cBhvr>
                                        <p:cTn id="56" dur="166" decel="50000">
                                          <p:stCondLst>
                                            <p:cond delay="676"/>
                                          </p:stCondLst>
                                        </p:cTn>
                                        <p:tgtEl>
                                          <p:spTgt spid="12309"/>
                                        </p:tgtEl>
                                      </p:cBhvr>
                                      <p:to x="100000" y="100000"/>
                                    </p:animScale>
                                    <p:animScale>
                                      <p:cBhvr>
                                        <p:cTn id="57" dur="26">
                                          <p:stCondLst>
                                            <p:cond delay="1312"/>
                                          </p:stCondLst>
                                        </p:cTn>
                                        <p:tgtEl>
                                          <p:spTgt spid="12309"/>
                                        </p:tgtEl>
                                      </p:cBhvr>
                                      <p:to x="100000" y="80000"/>
                                    </p:animScale>
                                    <p:animScale>
                                      <p:cBhvr>
                                        <p:cTn id="58" dur="166" decel="50000">
                                          <p:stCondLst>
                                            <p:cond delay="1338"/>
                                          </p:stCondLst>
                                        </p:cTn>
                                        <p:tgtEl>
                                          <p:spTgt spid="12309"/>
                                        </p:tgtEl>
                                      </p:cBhvr>
                                      <p:to x="100000" y="100000"/>
                                    </p:animScale>
                                    <p:animScale>
                                      <p:cBhvr>
                                        <p:cTn id="59" dur="26">
                                          <p:stCondLst>
                                            <p:cond delay="1642"/>
                                          </p:stCondLst>
                                        </p:cTn>
                                        <p:tgtEl>
                                          <p:spTgt spid="12309"/>
                                        </p:tgtEl>
                                      </p:cBhvr>
                                      <p:to x="100000" y="90000"/>
                                    </p:animScale>
                                    <p:animScale>
                                      <p:cBhvr>
                                        <p:cTn id="60" dur="166" decel="50000">
                                          <p:stCondLst>
                                            <p:cond delay="1668"/>
                                          </p:stCondLst>
                                        </p:cTn>
                                        <p:tgtEl>
                                          <p:spTgt spid="12309"/>
                                        </p:tgtEl>
                                      </p:cBhvr>
                                      <p:to x="100000" y="100000"/>
                                    </p:animScale>
                                    <p:animScale>
                                      <p:cBhvr>
                                        <p:cTn id="61" dur="26">
                                          <p:stCondLst>
                                            <p:cond delay="1808"/>
                                          </p:stCondLst>
                                        </p:cTn>
                                        <p:tgtEl>
                                          <p:spTgt spid="12309"/>
                                        </p:tgtEl>
                                      </p:cBhvr>
                                      <p:to x="100000" y="95000"/>
                                    </p:animScale>
                                    <p:animScale>
                                      <p:cBhvr>
                                        <p:cTn id="62" dur="166" decel="50000">
                                          <p:stCondLst>
                                            <p:cond delay="1834"/>
                                          </p:stCondLst>
                                        </p:cTn>
                                        <p:tgtEl>
                                          <p:spTgt spid="12309"/>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12310"/>
                                        </p:tgtEl>
                                        <p:attrNameLst>
                                          <p:attrName>style.visibility</p:attrName>
                                        </p:attrNameLst>
                                      </p:cBhvr>
                                      <p:to>
                                        <p:strVal val="visible"/>
                                      </p:to>
                                    </p:set>
                                    <p:animEffect transition="in" filter="wipe(down)">
                                      <p:cBhvr>
                                        <p:cTn id="65" dur="580">
                                          <p:stCondLst>
                                            <p:cond delay="0"/>
                                          </p:stCondLst>
                                        </p:cTn>
                                        <p:tgtEl>
                                          <p:spTgt spid="12310"/>
                                        </p:tgtEl>
                                      </p:cBhvr>
                                    </p:animEffect>
                                    <p:anim calcmode="lin" valueType="num">
                                      <p:cBhvr>
                                        <p:cTn id="66" dur="1822" tmFilter="0,0; 0.14,0.36; 0.43,0.73; 0.71,0.91; 1.0,1.0">
                                          <p:stCondLst>
                                            <p:cond delay="0"/>
                                          </p:stCondLst>
                                        </p:cTn>
                                        <p:tgtEl>
                                          <p:spTgt spid="12310"/>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2310"/>
                                        </p:tgtEl>
                                        <p:attrNameLst>
                                          <p:attrName>ppt_y</p:attrName>
                                        </p:attrNameLst>
                                      </p:cBhvr>
                                      <p:tavLst>
                                        <p:tav tm="0" fmla="#ppt_y-sin(pi*$)/3">
                                          <p:val>
                                            <p:fltVal val="0.500000"/>
                                          </p:val>
                                        </p:tav>
                                        <p:tav tm="100000">
                                          <p:val>
                                            <p:fltVal val="1.000000"/>
                                          </p:val>
                                        </p:tav>
                                      </p:tavLst>
                                    </p:anim>
                                    <p:anim calcmode="lin" valueType="num">
                                      <p:cBhvr>
                                        <p:cTn id="68" dur="664" tmFilter="0, 0; 0.125,0.2665; 0.25,0.4; 0.375,0.465; 0.5,0.5;  0.625,0.535; 0.75,0.6; 0.875,0.7335; 1,1">
                                          <p:stCondLst>
                                            <p:cond delay="664"/>
                                          </p:stCondLst>
                                        </p:cTn>
                                        <p:tgtEl>
                                          <p:spTgt spid="12310"/>
                                        </p:tgtEl>
                                        <p:attrNameLst>
                                          <p:attrName>ppt_y</p:attrName>
                                        </p:attrNameLst>
                                      </p:cBhvr>
                                      <p:tavLst>
                                        <p:tav tm="0" fmla="#ppt_y-sin(pi*$)/9">
                                          <p:val>
                                            <p:fltVal val="0.000000"/>
                                          </p:val>
                                        </p:tav>
                                        <p:tav tm="100000">
                                          <p:val>
                                            <p:fltVal val="1.000000"/>
                                          </p:val>
                                        </p:tav>
                                      </p:tavLst>
                                    </p:anim>
                                    <p:anim calcmode="lin" valueType="num">
                                      <p:cBhvr>
                                        <p:cTn id="69" dur="332" tmFilter="0, 0; 0.125,0.2665; 0.25,0.4; 0.375,0.465; 0.5,0.5;  0.625,0.535; 0.75,0.6; 0.875,0.7335; 1,1">
                                          <p:stCondLst>
                                            <p:cond delay="1324"/>
                                          </p:stCondLst>
                                        </p:cTn>
                                        <p:tgtEl>
                                          <p:spTgt spid="12310"/>
                                        </p:tgtEl>
                                        <p:attrNameLst>
                                          <p:attrName>ppt_y</p:attrName>
                                        </p:attrNameLst>
                                      </p:cBhvr>
                                      <p:tavLst>
                                        <p:tav tm="0" fmla="#ppt_y-sin(pi*$)/27">
                                          <p:val>
                                            <p:fltVal val="0.000000"/>
                                          </p:val>
                                        </p:tav>
                                        <p:tav tm="100000">
                                          <p:val>
                                            <p:fltVal val="1.000000"/>
                                          </p:val>
                                        </p:tav>
                                      </p:tavLst>
                                    </p:anim>
                                    <p:anim calcmode="lin" valueType="num">
                                      <p:cBhvr>
                                        <p:cTn id="70" dur="164" tmFilter="0, 0; 0.125,0.2665; 0.25,0.4; 0.375,0.465; 0.5,0.5;  0.625,0.535; 0.75,0.6; 0.875,0.7335; 1,1">
                                          <p:stCondLst>
                                            <p:cond delay="1656"/>
                                          </p:stCondLst>
                                        </p:cTn>
                                        <p:tgtEl>
                                          <p:spTgt spid="12310"/>
                                        </p:tgtEl>
                                        <p:attrNameLst>
                                          <p:attrName>ppt_y</p:attrName>
                                        </p:attrNameLst>
                                      </p:cBhvr>
                                      <p:tavLst>
                                        <p:tav tm="0" fmla="#ppt_y-sin(pi*$)/81">
                                          <p:val>
                                            <p:fltVal val="0.000000"/>
                                          </p:val>
                                        </p:tav>
                                        <p:tav tm="100000">
                                          <p:val>
                                            <p:fltVal val="1.000000"/>
                                          </p:val>
                                        </p:tav>
                                      </p:tavLst>
                                    </p:anim>
                                    <p:animScale>
                                      <p:cBhvr>
                                        <p:cTn id="71" dur="26">
                                          <p:stCondLst>
                                            <p:cond delay="650"/>
                                          </p:stCondLst>
                                        </p:cTn>
                                        <p:tgtEl>
                                          <p:spTgt spid="12310"/>
                                        </p:tgtEl>
                                      </p:cBhvr>
                                      <p:to x="100000" y="60000"/>
                                    </p:animScale>
                                    <p:animScale>
                                      <p:cBhvr>
                                        <p:cTn id="72" dur="166" decel="50000">
                                          <p:stCondLst>
                                            <p:cond delay="676"/>
                                          </p:stCondLst>
                                        </p:cTn>
                                        <p:tgtEl>
                                          <p:spTgt spid="12310"/>
                                        </p:tgtEl>
                                      </p:cBhvr>
                                      <p:to x="100000" y="100000"/>
                                    </p:animScale>
                                    <p:animScale>
                                      <p:cBhvr>
                                        <p:cTn id="73" dur="26">
                                          <p:stCondLst>
                                            <p:cond delay="1312"/>
                                          </p:stCondLst>
                                        </p:cTn>
                                        <p:tgtEl>
                                          <p:spTgt spid="12310"/>
                                        </p:tgtEl>
                                      </p:cBhvr>
                                      <p:to x="100000" y="80000"/>
                                    </p:animScale>
                                    <p:animScale>
                                      <p:cBhvr>
                                        <p:cTn id="74" dur="166" decel="50000">
                                          <p:stCondLst>
                                            <p:cond delay="1338"/>
                                          </p:stCondLst>
                                        </p:cTn>
                                        <p:tgtEl>
                                          <p:spTgt spid="12310"/>
                                        </p:tgtEl>
                                      </p:cBhvr>
                                      <p:to x="100000" y="100000"/>
                                    </p:animScale>
                                    <p:animScale>
                                      <p:cBhvr>
                                        <p:cTn id="75" dur="26">
                                          <p:stCondLst>
                                            <p:cond delay="1642"/>
                                          </p:stCondLst>
                                        </p:cTn>
                                        <p:tgtEl>
                                          <p:spTgt spid="12310"/>
                                        </p:tgtEl>
                                      </p:cBhvr>
                                      <p:to x="100000" y="90000"/>
                                    </p:animScale>
                                    <p:animScale>
                                      <p:cBhvr>
                                        <p:cTn id="76" dur="166" decel="50000">
                                          <p:stCondLst>
                                            <p:cond delay="1668"/>
                                          </p:stCondLst>
                                        </p:cTn>
                                        <p:tgtEl>
                                          <p:spTgt spid="12310"/>
                                        </p:tgtEl>
                                      </p:cBhvr>
                                      <p:to x="100000" y="100000"/>
                                    </p:animScale>
                                    <p:animScale>
                                      <p:cBhvr>
                                        <p:cTn id="77" dur="26">
                                          <p:stCondLst>
                                            <p:cond delay="1808"/>
                                          </p:stCondLst>
                                        </p:cTn>
                                        <p:tgtEl>
                                          <p:spTgt spid="12310"/>
                                        </p:tgtEl>
                                      </p:cBhvr>
                                      <p:to x="100000" y="95000"/>
                                    </p:animScale>
                                    <p:animScale>
                                      <p:cBhvr>
                                        <p:cTn id="78" dur="166" decel="50000">
                                          <p:stCondLst>
                                            <p:cond delay="1834"/>
                                          </p:stCondLst>
                                        </p:cTn>
                                        <p:tgtEl>
                                          <p:spTgt spid="12310"/>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2311"/>
                                        </p:tgtEl>
                                        <p:attrNameLst>
                                          <p:attrName>style.visibility</p:attrName>
                                        </p:attrNameLst>
                                      </p:cBhvr>
                                      <p:to>
                                        <p:strVal val="visible"/>
                                      </p:to>
                                    </p:set>
                                    <p:animEffect transition="in" filter="wipe(down)">
                                      <p:cBhvr>
                                        <p:cTn id="83" dur="580">
                                          <p:stCondLst>
                                            <p:cond delay="0"/>
                                          </p:stCondLst>
                                        </p:cTn>
                                        <p:tgtEl>
                                          <p:spTgt spid="12311"/>
                                        </p:tgtEl>
                                      </p:cBhvr>
                                    </p:animEffect>
                                    <p:anim calcmode="lin" valueType="num">
                                      <p:cBhvr>
                                        <p:cTn id="84" dur="1822" tmFilter="0,0; 0.14,0.36; 0.43,0.73; 0.71,0.91; 1.0,1.0">
                                          <p:stCondLst>
                                            <p:cond delay="0"/>
                                          </p:stCondLst>
                                        </p:cTn>
                                        <p:tgtEl>
                                          <p:spTgt spid="12311"/>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2311"/>
                                        </p:tgtEl>
                                        <p:attrNameLst>
                                          <p:attrName>ppt_y</p:attrName>
                                        </p:attrNameLst>
                                      </p:cBhvr>
                                      <p:tavLst>
                                        <p:tav tm="0" fmla="#ppt_y-sin(pi*$)/3">
                                          <p:val>
                                            <p:fltVal val="0.500000"/>
                                          </p:val>
                                        </p:tav>
                                        <p:tav tm="100000">
                                          <p:val>
                                            <p:fltVal val="1.000000"/>
                                          </p:val>
                                        </p:tav>
                                      </p:tavLst>
                                    </p:anim>
                                    <p:anim calcmode="lin" valueType="num">
                                      <p:cBhvr>
                                        <p:cTn id="86" dur="664" tmFilter="0, 0; 0.125,0.2665; 0.25,0.4; 0.375,0.465; 0.5,0.5;  0.625,0.535; 0.75,0.6; 0.875,0.7335; 1,1">
                                          <p:stCondLst>
                                            <p:cond delay="664"/>
                                          </p:stCondLst>
                                        </p:cTn>
                                        <p:tgtEl>
                                          <p:spTgt spid="12311"/>
                                        </p:tgtEl>
                                        <p:attrNameLst>
                                          <p:attrName>ppt_y</p:attrName>
                                        </p:attrNameLst>
                                      </p:cBhvr>
                                      <p:tavLst>
                                        <p:tav tm="0" fmla="#ppt_y-sin(pi*$)/9">
                                          <p:val>
                                            <p:fltVal val="0.000000"/>
                                          </p:val>
                                        </p:tav>
                                        <p:tav tm="100000">
                                          <p:val>
                                            <p:fltVal val="1.000000"/>
                                          </p:val>
                                        </p:tav>
                                      </p:tavLst>
                                    </p:anim>
                                    <p:anim calcmode="lin" valueType="num">
                                      <p:cBhvr>
                                        <p:cTn id="87" dur="332" tmFilter="0, 0; 0.125,0.2665; 0.25,0.4; 0.375,0.465; 0.5,0.5;  0.625,0.535; 0.75,0.6; 0.875,0.7335; 1,1">
                                          <p:stCondLst>
                                            <p:cond delay="1324"/>
                                          </p:stCondLst>
                                        </p:cTn>
                                        <p:tgtEl>
                                          <p:spTgt spid="12311"/>
                                        </p:tgtEl>
                                        <p:attrNameLst>
                                          <p:attrName>ppt_y</p:attrName>
                                        </p:attrNameLst>
                                      </p:cBhvr>
                                      <p:tavLst>
                                        <p:tav tm="0" fmla="#ppt_y-sin(pi*$)/27">
                                          <p:val>
                                            <p:fltVal val="0.000000"/>
                                          </p:val>
                                        </p:tav>
                                        <p:tav tm="100000">
                                          <p:val>
                                            <p:fltVal val="1.000000"/>
                                          </p:val>
                                        </p:tav>
                                      </p:tavLst>
                                    </p:anim>
                                    <p:anim calcmode="lin" valueType="num">
                                      <p:cBhvr>
                                        <p:cTn id="88" dur="164" tmFilter="0, 0; 0.125,0.2665; 0.25,0.4; 0.375,0.465; 0.5,0.5;  0.625,0.535; 0.75,0.6; 0.875,0.7335; 1,1">
                                          <p:stCondLst>
                                            <p:cond delay="1656"/>
                                          </p:stCondLst>
                                        </p:cTn>
                                        <p:tgtEl>
                                          <p:spTgt spid="12311"/>
                                        </p:tgtEl>
                                        <p:attrNameLst>
                                          <p:attrName>ppt_y</p:attrName>
                                        </p:attrNameLst>
                                      </p:cBhvr>
                                      <p:tavLst>
                                        <p:tav tm="0" fmla="#ppt_y-sin(pi*$)/81">
                                          <p:val>
                                            <p:fltVal val="0.000000"/>
                                          </p:val>
                                        </p:tav>
                                        <p:tav tm="100000">
                                          <p:val>
                                            <p:fltVal val="1.000000"/>
                                          </p:val>
                                        </p:tav>
                                      </p:tavLst>
                                    </p:anim>
                                    <p:animScale>
                                      <p:cBhvr>
                                        <p:cTn id="89" dur="26">
                                          <p:stCondLst>
                                            <p:cond delay="650"/>
                                          </p:stCondLst>
                                        </p:cTn>
                                        <p:tgtEl>
                                          <p:spTgt spid="12311"/>
                                        </p:tgtEl>
                                      </p:cBhvr>
                                      <p:to x="100000" y="60000"/>
                                    </p:animScale>
                                    <p:animScale>
                                      <p:cBhvr>
                                        <p:cTn id="90" dur="166" decel="50000">
                                          <p:stCondLst>
                                            <p:cond delay="676"/>
                                          </p:stCondLst>
                                        </p:cTn>
                                        <p:tgtEl>
                                          <p:spTgt spid="12311"/>
                                        </p:tgtEl>
                                      </p:cBhvr>
                                      <p:to x="100000" y="100000"/>
                                    </p:animScale>
                                    <p:animScale>
                                      <p:cBhvr>
                                        <p:cTn id="91" dur="26">
                                          <p:stCondLst>
                                            <p:cond delay="1312"/>
                                          </p:stCondLst>
                                        </p:cTn>
                                        <p:tgtEl>
                                          <p:spTgt spid="12311"/>
                                        </p:tgtEl>
                                      </p:cBhvr>
                                      <p:to x="100000" y="80000"/>
                                    </p:animScale>
                                    <p:animScale>
                                      <p:cBhvr>
                                        <p:cTn id="92" dur="166" decel="50000">
                                          <p:stCondLst>
                                            <p:cond delay="1338"/>
                                          </p:stCondLst>
                                        </p:cTn>
                                        <p:tgtEl>
                                          <p:spTgt spid="12311"/>
                                        </p:tgtEl>
                                      </p:cBhvr>
                                      <p:to x="100000" y="100000"/>
                                    </p:animScale>
                                    <p:animScale>
                                      <p:cBhvr>
                                        <p:cTn id="93" dur="26">
                                          <p:stCondLst>
                                            <p:cond delay="1642"/>
                                          </p:stCondLst>
                                        </p:cTn>
                                        <p:tgtEl>
                                          <p:spTgt spid="12311"/>
                                        </p:tgtEl>
                                      </p:cBhvr>
                                      <p:to x="100000" y="90000"/>
                                    </p:animScale>
                                    <p:animScale>
                                      <p:cBhvr>
                                        <p:cTn id="94" dur="166" decel="50000">
                                          <p:stCondLst>
                                            <p:cond delay="1668"/>
                                          </p:stCondLst>
                                        </p:cTn>
                                        <p:tgtEl>
                                          <p:spTgt spid="12311"/>
                                        </p:tgtEl>
                                      </p:cBhvr>
                                      <p:to x="100000" y="100000"/>
                                    </p:animScale>
                                    <p:animScale>
                                      <p:cBhvr>
                                        <p:cTn id="95" dur="26">
                                          <p:stCondLst>
                                            <p:cond delay="1808"/>
                                          </p:stCondLst>
                                        </p:cTn>
                                        <p:tgtEl>
                                          <p:spTgt spid="12311"/>
                                        </p:tgtEl>
                                      </p:cBhvr>
                                      <p:to x="100000" y="95000"/>
                                    </p:animScale>
                                    <p:animScale>
                                      <p:cBhvr>
                                        <p:cTn id="96" dur="166" decel="50000">
                                          <p:stCondLst>
                                            <p:cond delay="1834"/>
                                          </p:stCondLst>
                                        </p:cTn>
                                        <p:tgtEl>
                                          <p:spTgt spid="12311"/>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strips(downLeft)">
                                      <p:cBhvr>
                                        <p:cTn id="10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13" grpId="0"/>
      <p:bldP spid="155714" grpId="0"/>
      <p:bldP spid="155715" grpId="0"/>
      <p:bldP spid="97287" grpId="0" animBg="1"/>
      <p:bldP spid="369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0" name="Straight Connector 19"/>
          <p:cNvCxnSpPr/>
          <p:nvPr/>
        </p:nvCxnSpPr>
        <p:spPr>
          <a:xfrm>
            <a:off x="6019800" y="4572000"/>
            <a:ext cx="0" cy="647700"/>
          </a:xfrm>
          <a:prstGeom prst="line">
            <a:avLst/>
          </a:prstGeom>
          <a:ln w="38100" cap="flat" cmpd="sng">
            <a:solidFill>
              <a:srgbClr val="FF33CC"/>
            </a:solidFill>
            <a:prstDash val="solid"/>
            <a:headEnd type="none" w="med" len="med"/>
            <a:tailEnd type="triangle" w="med" len="med"/>
          </a:ln>
          <a:effectLst>
            <a:outerShdw dist="23000" dir="5400000" rotWithShape="0">
              <a:srgbClr val="000000">
                <a:alpha val="34998"/>
              </a:srgbClr>
            </a:outerShdw>
          </a:effectLst>
        </p:spPr>
      </p:cxnSp>
      <p:sp>
        <p:nvSpPr>
          <p:cNvPr id="23" name="Right Brace 22"/>
          <p:cNvSpPr/>
          <p:nvPr/>
        </p:nvSpPr>
        <p:spPr bwMode="auto">
          <a:xfrm rot="16200000">
            <a:off x="5573713" y="-1225550"/>
            <a:ext cx="1120775" cy="7086600"/>
          </a:xfrm>
          <a:prstGeom prst="rightBrace">
            <a:avLst>
              <a:gd name="adj1" fmla="val 12167"/>
              <a:gd name="adj2" fmla="val 51518"/>
            </a:avLst>
          </a:prstGeom>
          <a:noFill/>
          <a:ln w="28575" algn="ctr">
            <a:solidFill>
              <a:srgbClr val="FF33CC"/>
            </a:solidFill>
            <a:round/>
          </a:ln>
        </p:spPr>
        <p:txBody>
          <a:bodyPr vert="eaVert"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mn-lt"/>
              <a:ea typeface="+mn-ea"/>
              <a:cs typeface="+mn-cs"/>
            </a:endParaRPr>
          </a:p>
        </p:txBody>
      </p:sp>
      <p:grpSp>
        <p:nvGrpSpPr>
          <p:cNvPr id="2" name="Rectangle 23"/>
          <p:cNvGrpSpPr/>
          <p:nvPr/>
        </p:nvGrpSpPr>
        <p:grpSpPr>
          <a:xfrm>
            <a:off x="4110038" y="5283200"/>
            <a:ext cx="3889375" cy="1152525"/>
            <a:chOff x="1647" y="3429"/>
            <a:chExt cx="2458" cy="664"/>
          </a:xfrm>
        </p:grpSpPr>
        <p:pic>
          <p:nvPicPr>
            <p:cNvPr id="13325" name="Rectangle 23"/>
            <p:cNvPicPr/>
            <p:nvPr/>
          </p:nvPicPr>
          <p:blipFill>
            <a:blip r:embed="rId1"/>
            <a:stretch>
              <a:fillRect/>
            </a:stretch>
          </p:blipFill>
          <p:spPr>
            <a:xfrm>
              <a:off x="1647" y="3429"/>
              <a:ext cx="2458" cy="664"/>
            </a:xfrm>
            <a:prstGeom prst="rect">
              <a:avLst/>
            </a:prstGeom>
            <a:noFill/>
            <a:ln w="9525">
              <a:noFill/>
            </a:ln>
          </p:spPr>
        </p:pic>
        <p:sp>
          <p:nvSpPr>
            <p:cNvPr id="13326" name="Text Box 11"/>
            <p:cNvSpPr txBox="1"/>
            <p:nvPr/>
          </p:nvSpPr>
          <p:spPr>
            <a:xfrm>
              <a:off x="1723" y="3499"/>
              <a:ext cx="2299" cy="477"/>
            </a:xfrm>
            <a:prstGeom prst="rect">
              <a:avLst/>
            </a:prstGeom>
            <a:solidFill>
              <a:srgbClr val="FFCCFF"/>
            </a:solidFill>
            <a:ln w="9525">
              <a:noFill/>
            </a:ln>
            <a:effectLst>
              <a:outerShdw dist="35921" dir="2699999" algn="ctr" rotWithShape="0">
                <a:srgbClr val="808080">
                  <a:alpha val="50000"/>
                </a:srgbClr>
              </a:outerShdw>
            </a:effectLst>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5400" b="1" dirty="0">
                  <a:solidFill>
                    <a:srgbClr val="0000FF"/>
                  </a:solidFill>
                  <a:latin typeface="Times New Roman" panose="02020603050405020304" pitchFamily="18" charset="0"/>
                  <a:cs typeface="Times New Roman" panose="02020603050405020304" pitchFamily="18" charset="0"/>
                </a:rPr>
                <a:t>Ghi nhớ</a:t>
              </a:r>
              <a:endParaRPr lang="en-US" altLang="en-US" sz="5400" b="1" dirty="0">
                <a:solidFill>
                  <a:srgbClr val="0000FF"/>
                </a:solidFill>
                <a:latin typeface="Times New Roman" panose="02020603050405020304" pitchFamily="18" charset="0"/>
                <a:ea typeface="Times New Roman" panose="02020603050405020304" pitchFamily="18" charset="0"/>
              </a:endParaRPr>
            </a:p>
          </p:txBody>
        </p:sp>
      </p:grpSp>
      <p:sp>
        <p:nvSpPr>
          <p:cNvPr id="18" name="TextBox 17"/>
          <p:cNvSpPr txBox="1"/>
          <p:nvPr/>
        </p:nvSpPr>
        <p:spPr>
          <a:xfrm>
            <a:off x="5110163" y="661988"/>
            <a:ext cx="2047875" cy="831850"/>
          </a:xfrm>
          <a:prstGeom prst="rect">
            <a:avLst/>
          </a:prstGeom>
          <a:solidFill>
            <a:srgbClr val="FFFFFF"/>
          </a:solidFill>
          <a:ln w="9525" cap="flat" cmpd="sng">
            <a:solidFill>
              <a:srgbClr val="A50021"/>
            </a:solidFill>
            <a:prstDash val="solid"/>
            <a:miter/>
            <a:headEnd type="none" w="med" len="med"/>
            <a:tailEnd type="none" w="med" len="med"/>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en-US" sz="4800" b="1" dirty="0">
                <a:solidFill>
                  <a:srgbClr val="003399"/>
                </a:solidFill>
                <a:latin typeface="Times New Roman" panose="02020603050405020304" pitchFamily="18" charset="0"/>
                <a:cs typeface="Times New Roman" panose="02020603050405020304" pitchFamily="18" charset="0"/>
              </a:rPr>
              <a:t>Câu kể</a:t>
            </a:r>
            <a:endParaRPr lang="en-US" altLang="en-US" sz="4800" b="1" dirty="0">
              <a:solidFill>
                <a:srgbClr val="003399"/>
              </a:solidFill>
              <a:latin typeface="Times New Roman" panose="02020603050405020304" pitchFamily="18" charset="0"/>
              <a:ea typeface="Times New Roman" panose="02020603050405020304" pitchFamily="18" charset="0"/>
            </a:endParaRPr>
          </a:p>
        </p:txBody>
      </p:sp>
      <p:sp>
        <p:nvSpPr>
          <p:cNvPr id="15" name="Rectangle 14"/>
          <p:cNvSpPr/>
          <p:nvPr/>
        </p:nvSpPr>
        <p:spPr>
          <a:xfrm>
            <a:off x="304800" y="2917562"/>
            <a:ext cx="5334000" cy="1521194"/>
          </a:xfrm>
          <a:prstGeom prst="rect">
            <a:avLst/>
          </a:prstGeom>
          <a:solidFill>
            <a:srgbClr val="FF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Kể</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tả</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hoặc</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giới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thiệu</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về</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sự</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vật</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sự</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việc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3321" name="AutoShape 20"/>
          <p:cNvSpPr/>
          <p:nvPr/>
        </p:nvSpPr>
        <p:spPr>
          <a:xfrm rot="5400000">
            <a:off x="8886825" y="-561975"/>
            <a:ext cx="2155825" cy="4537075"/>
          </a:xfrm>
          <a:prstGeom prst="cloudCallout">
            <a:avLst>
              <a:gd name="adj1" fmla="val -35986"/>
              <a:gd name="adj2" fmla="val 60278"/>
            </a:avLst>
          </a:prstGeom>
          <a:solidFill>
            <a:srgbClr val="CCECFF"/>
          </a:solidFill>
          <a:ln w="9525" cap="flat" cmpd="sng">
            <a:solidFill>
              <a:schemeClr val="tx1"/>
            </a:solidFill>
            <a:prstDash val="solid"/>
            <a:miter/>
            <a:headEnd type="none" w="med" len="med"/>
            <a:tailEnd type="none" w="med" len="med"/>
          </a:ln>
        </p:spPr>
        <p:txBody>
          <a:bodyPr rot="10800000" vert="eaVe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3600" b="1" dirty="0">
                <a:solidFill>
                  <a:srgbClr val="0E4D3C"/>
                </a:solidFill>
                <a:latin typeface="Times New Roman" panose="02020603050405020304" pitchFamily="18" charset="0"/>
                <a:cs typeface="Times New Roman" panose="02020603050405020304" pitchFamily="18" charset="0"/>
              </a:rPr>
              <a:t>Câu kể còn gọi l</a:t>
            </a:r>
            <a:r>
              <a:rPr lang="en-US" altLang="en-US" sz="3600" b="1" dirty="0">
                <a:solidFill>
                  <a:srgbClr val="0E4D3C"/>
                </a:solidFill>
                <a:latin typeface="Times New Roman" panose="02020603050405020304" pitchFamily="18" charset="0"/>
                <a:ea typeface="Times New Roman" panose="02020603050405020304" pitchFamily="18" charset="0"/>
              </a:rPr>
              <a:t>à</a:t>
            </a:r>
            <a:r>
              <a:rPr lang="en-US" altLang="en-US" sz="3600" b="1" dirty="0">
                <a:solidFill>
                  <a:srgbClr val="0E4D3C"/>
                </a:solidFill>
                <a:latin typeface="Times New Roman" panose="02020603050405020304" pitchFamily="18" charset="0"/>
                <a:cs typeface="Times New Roman" panose="02020603050405020304" pitchFamily="18" charset="0"/>
              </a:rPr>
              <a:t> câu trần thuật</a:t>
            </a:r>
            <a:endParaRPr lang="en-US" altLang="en-US" sz="3600" b="1" dirty="0">
              <a:solidFill>
                <a:srgbClr val="0E4D3C"/>
              </a:solidFill>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endParaRPr lang="vi-VN" altLang="en-US" sz="3600" dirty="0">
              <a:solidFill>
                <a:srgbClr val="0E4D3C"/>
              </a:solidFill>
              <a:latin typeface="Arial" panose="020B0604020202020204" pitchFamily="34" charset="0"/>
            </a:endParaRPr>
          </a:p>
        </p:txBody>
      </p:sp>
      <p:sp>
        <p:nvSpPr>
          <p:cNvPr id="17" name="Rectangle 16"/>
          <p:cNvSpPr/>
          <p:nvPr/>
        </p:nvSpPr>
        <p:spPr>
          <a:xfrm>
            <a:off x="5786698" y="2898656"/>
            <a:ext cx="5943600" cy="1559006"/>
          </a:xfrm>
          <a:prstGeom prst="rect">
            <a:avLst/>
          </a:prstGeom>
          <a:solidFill>
            <a:srgbClr val="FF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Nêu</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lên</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ý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kiến</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hoặc</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tâm</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tình</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cảm</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mỗi</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người</a:t>
            </a:r>
            <a:r>
              <a:rPr kumimoji="0" lang="en-US" alt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endParaRPr kumimoji="0" lang="en-US" sz="3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000000"/>
                                          </p:val>
                                        </p:tav>
                                        <p:tav tm="100000">
                                          <p:val>
                                            <p:strVal val="#ppt_w"/>
                                          </p:val>
                                        </p:tav>
                                      </p:tavLst>
                                    </p:anim>
                                    <p:anim calcmode="lin" valueType="num">
                                      <p:cBhvr>
                                        <p:cTn id="8" dur="1000" fill="hold"/>
                                        <p:tgtEl>
                                          <p:spTgt spid="15"/>
                                        </p:tgtEl>
                                        <p:attrNameLst>
                                          <p:attrName>ppt_h</p:attrName>
                                        </p:attrNameLst>
                                      </p:cBhvr>
                                      <p:tavLst>
                                        <p:tav tm="0">
                                          <p:val>
                                            <p:fltVal val="0.000000"/>
                                          </p:val>
                                        </p:tav>
                                        <p:tav tm="100000">
                                          <p:val>
                                            <p:strVal val="#ppt_h"/>
                                          </p:val>
                                        </p:tav>
                                      </p:tavLst>
                                    </p:anim>
                                    <p:anim calcmode="lin" valueType="num">
                                      <p:cBhvr>
                                        <p:cTn id="9" dur="1000" fill="hold"/>
                                        <p:tgtEl>
                                          <p:spTgt spid="15"/>
                                        </p:tgtEl>
                                        <p:attrNameLst>
                                          <p:attrName>style.rotation</p:attrName>
                                        </p:attrNameLst>
                                      </p:cBhvr>
                                      <p:tavLst>
                                        <p:tav tm="0">
                                          <p:val>
                                            <p:fltVal val="90.000000"/>
                                          </p:val>
                                        </p:tav>
                                        <p:tav tm="100000">
                                          <p:val>
                                            <p:fltVal val="0.00000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amond(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style.rotation</p:attrName>
                                        </p:attrNameLst>
                                      </p:cBhvr>
                                      <p:tavLst>
                                        <p:tav tm="0">
                                          <p:val>
                                            <p:fltVal val="720.000000"/>
                                          </p:val>
                                        </p:tav>
                                        <p:tav tm="100000">
                                          <p:val>
                                            <p:fltVal val="0.000000"/>
                                          </p:val>
                                        </p:tav>
                                      </p:tavLst>
                                    </p:anim>
                                    <p:anim calcmode="lin" valueType="num">
                                      <p:cBhvr>
                                        <p:cTn id="30" dur="2000" fill="hold"/>
                                        <p:tgtEl>
                                          <p:spTgt spid="2"/>
                                        </p:tgtEl>
                                        <p:attrNameLst>
                                          <p:attrName>ppt_h</p:attrName>
                                        </p:attrNameLst>
                                      </p:cBhvr>
                                      <p:tavLst>
                                        <p:tav tm="0">
                                          <p:val>
                                            <p:fltVal val="0.000000"/>
                                          </p:val>
                                        </p:tav>
                                        <p:tav tm="100000">
                                          <p:val>
                                            <p:strVal val="#ppt_h"/>
                                          </p:val>
                                        </p:tav>
                                      </p:tavLst>
                                    </p:anim>
                                    <p:anim calcmode="lin" valueType="num">
                                      <p:cBhvr>
                                        <p:cTn id="31" dur="2000" fill="hold"/>
                                        <p:tgtEl>
                                          <p:spTgt spid="2"/>
                                        </p:tgtEl>
                                        <p:attrNameLst>
                                          <p:attrName>ppt_w</p:attrName>
                                        </p:attrNameLst>
                                      </p:cBhvr>
                                      <p:tavLst>
                                        <p:tav tm="0">
                                          <p:val>
                                            <p:fltVal val="0.000000"/>
                                          </p:val>
                                        </p:tav>
                                        <p:tav tm="100000">
                                          <p:val>
                                            <p:strVal val="#ppt_w"/>
                                          </p:val>
                                        </p:tav>
                                      </p:tavLst>
                                    </p:anim>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5433</Words>
  <Application>WPS Presentation</Application>
  <PresentationFormat>Widescreen</PresentationFormat>
  <Paragraphs>380</Paragraphs>
  <Slides>22</Slides>
  <Notes>0</Notes>
  <HiddenSlides>0</HiddenSlides>
  <MMClips>7</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SimSun</vt:lpstr>
      <vt:lpstr>Wingdings</vt:lpstr>
      <vt:lpstr>Calibri Light</vt:lpstr>
      <vt:lpstr>Calibri</vt:lpstr>
      <vt:lpstr>Times New Roman</vt:lpstr>
      <vt:lpstr>VNI-Times</vt:lpstr>
      <vt:lpstr>Segoe Print</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itfriend.org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HP</cp:lastModifiedBy>
  <cp:revision>2</cp:revision>
  <dcterms:created xsi:type="dcterms:W3CDTF">2010-05-27T12:17:07Z</dcterms:created>
  <dcterms:modified xsi:type="dcterms:W3CDTF">2021-12-27T13:28:17Z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62B93691819E47D888343CA9F5E10385</vt:lpwstr>
  </property>
  <property fmtid="{D5CDD505-2E9C-101B-9397-08002B2CF9AE}" pid="3" name="KSOProductBuildVer">
    <vt:lpwstr>1033-11.2.0.10426</vt:lpwstr>
  </property>
</Properties>
</file>